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71"/>
  </p:notesMasterIdLst>
  <p:sldIdLst>
    <p:sldId id="1212" r:id="rId6"/>
    <p:sldId id="354" r:id="rId7"/>
    <p:sldId id="1186" r:id="rId8"/>
    <p:sldId id="1233" r:id="rId9"/>
    <p:sldId id="1222" r:id="rId10"/>
    <p:sldId id="1247" r:id="rId11"/>
    <p:sldId id="1268" r:id="rId12"/>
    <p:sldId id="2147468824" r:id="rId13"/>
    <p:sldId id="2147468825" r:id="rId14"/>
    <p:sldId id="2147468822" r:id="rId15"/>
    <p:sldId id="2147468806" r:id="rId16"/>
    <p:sldId id="2147468819" r:id="rId17"/>
    <p:sldId id="2147468821" r:id="rId18"/>
    <p:sldId id="2147468804" r:id="rId19"/>
    <p:sldId id="2147468826" r:id="rId20"/>
    <p:sldId id="1259" r:id="rId21"/>
    <p:sldId id="2147468802" r:id="rId22"/>
    <p:sldId id="288" r:id="rId23"/>
    <p:sldId id="257" r:id="rId24"/>
    <p:sldId id="259" r:id="rId25"/>
    <p:sldId id="260" r:id="rId26"/>
    <p:sldId id="2147468823" r:id="rId27"/>
    <p:sldId id="2147468827" r:id="rId28"/>
    <p:sldId id="2147468828" r:id="rId29"/>
    <p:sldId id="2147468829" r:id="rId30"/>
    <p:sldId id="261" r:id="rId31"/>
    <p:sldId id="262" r:id="rId32"/>
    <p:sldId id="263" r:id="rId33"/>
    <p:sldId id="264" r:id="rId34"/>
    <p:sldId id="265" r:id="rId35"/>
    <p:sldId id="266" r:id="rId36"/>
    <p:sldId id="268" r:id="rId37"/>
    <p:sldId id="269" r:id="rId38"/>
    <p:sldId id="270" r:id="rId39"/>
    <p:sldId id="271" r:id="rId40"/>
    <p:sldId id="2147468831" r:id="rId41"/>
    <p:sldId id="2147468830" r:id="rId42"/>
    <p:sldId id="1118" r:id="rId43"/>
    <p:sldId id="2147468798" r:id="rId44"/>
    <p:sldId id="2147468799" r:id="rId45"/>
    <p:sldId id="2147468809" r:id="rId46"/>
    <p:sldId id="1270" r:id="rId47"/>
    <p:sldId id="1273" r:id="rId48"/>
    <p:sldId id="2147468810" r:id="rId49"/>
    <p:sldId id="1028" r:id="rId50"/>
    <p:sldId id="2147468813" r:id="rId51"/>
    <p:sldId id="2147468820" r:id="rId52"/>
    <p:sldId id="1230" r:id="rId53"/>
    <p:sldId id="1044" r:id="rId54"/>
    <p:sldId id="359" r:id="rId55"/>
    <p:sldId id="1153" r:id="rId56"/>
    <p:sldId id="1154" r:id="rId57"/>
    <p:sldId id="1086" r:id="rId58"/>
    <p:sldId id="1237" r:id="rId59"/>
    <p:sldId id="2147468811" r:id="rId60"/>
    <p:sldId id="2147468812" r:id="rId61"/>
    <p:sldId id="258" r:id="rId62"/>
    <p:sldId id="2147468784" r:id="rId63"/>
    <p:sldId id="2147468785" r:id="rId64"/>
    <p:sldId id="2147468786" r:id="rId65"/>
    <p:sldId id="999" r:id="rId66"/>
    <p:sldId id="2147468789" r:id="rId67"/>
    <p:sldId id="2147468790" r:id="rId68"/>
    <p:sldId id="2147468791" r:id="rId69"/>
    <p:sldId id="1033" r:id="rId70"/>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3AF8A-34F3-4AEF-AC9F-386F0AF7ADE5}" v="1" dt="2023-11-23T13:32:01.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9339" autoAdjust="0"/>
  </p:normalViewPr>
  <p:slideViewPr>
    <p:cSldViewPr snapToGrid="0">
      <p:cViewPr varScale="1">
        <p:scale>
          <a:sx n="75" d="100"/>
          <a:sy n="75" d="100"/>
        </p:scale>
        <p:origin x="968" y="40"/>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78" Type="http://schemas.microsoft.com/office/2018/10/relationships/authors" Target="authors.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3551637F-5B3F-4BE7-92F7-74C281CEFDD0}"/>
    <pc:docChg chg="undo redo custSel addSld delSld modSld sldOrd">
      <pc:chgData name="Aske Walther Sørensen" userId="e41c343c-2cfd-4d4f-a1ac-9d1d143c8b84" providerId="ADAL" clId="{3551637F-5B3F-4BE7-92F7-74C281CEFDD0}" dt="2023-11-13T11:03:24.665" v="4424" actId="20577"/>
      <pc:docMkLst>
        <pc:docMk/>
      </pc:docMkLst>
      <pc:sldChg chg="addSp delSp modSp mod">
        <pc:chgData name="Aske Walther Sørensen" userId="e41c343c-2cfd-4d4f-a1ac-9d1d143c8b84" providerId="ADAL" clId="{3551637F-5B3F-4BE7-92F7-74C281CEFDD0}" dt="2023-11-13T10:14:06.190" v="2830" actId="478"/>
        <pc:sldMkLst>
          <pc:docMk/>
          <pc:sldMk cId="4130108522" sldId="257"/>
        </pc:sldMkLst>
        <pc:spChg chg="add del mod">
          <ac:chgData name="Aske Walther Sørensen" userId="e41c343c-2cfd-4d4f-a1ac-9d1d143c8b84" providerId="ADAL" clId="{3551637F-5B3F-4BE7-92F7-74C281CEFDD0}" dt="2023-11-13T10:14:06.190" v="2830" actId="478"/>
          <ac:spMkLst>
            <pc:docMk/>
            <pc:sldMk cId="4130108522" sldId="257"/>
            <ac:spMk id="5" creationId="{9CD2DC69-1C53-8E7B-DA0C-4B9E7C69437B}"/>
          </ac:spMkLst>
        </pc:spChg>
      </pc:sldChg>
      <pc:sldChg chg="addSp modSp">
        <pc:chgData name="Aske Walther Sørensen" userId="e41c343c-2cfd-4d4f-a1ac-9d1d143c8b84" providerId="ADAL" clId="{3551637F-5B3F-4BE7-92F7-74C281CEFDD0}" dt="2023-11-13T08:51:03.882" v="440"/>
        <pc:sldMkLst>
          <pc:docMk/>
          <pc:sldMk cId="3867626365" sldId="258"/>
        </pc:sldMkLst>
        <pc:spChg chg="add mod">
          <ac:chgData name="Aske Walther Sørensen" userId="e41c343c-2cfd-4d4f-a1ac-9d1d143c8b84" providerId="ADAL" clId="{3551637F-5B3F-4BE7-92F7-74C281CEFDD0}" dt="2023-11-13T08:51:03.882" v="440"/>
          <ac:spMkLst>
            <pc:docMk/>
            <pc:sldMk cId="3867626365" sldId="258"/>
            <ac:spMk id="7" creationId="{BD9A8EC4-EC94-0A24-25D3-B67449AE46FC}"/>
          </ac:spMkLst>
        </pc:spChg>
      </pc:sldChg>
      <pc:sldChg chg="addSp delSp modSp mod">
        <pc:chgData name="Aske Walther Sørensen" userId="e41c343c-2cfd-4d4f-a1ac-9d1d143c8b84" providerId="ADAL" clId="{3551637F-5B3F-4BE7-92F7-74C281CEFDD0}" dt="2023-11-13T10:14:08.485" v="2831" actId="478"/>
        <pc:sldMkLst>
          <pc:docMk/>
          <pc:sldMk cId="859444707" sldId="288"/>
        </pc:sldMkLst>
        <pc:spChg chg="mod">
          <ac:chgData name="Aske Walther Sørensen" userId="e41c343c-2cfd-4d4f-a1ac-9d1d143c8b84" providerId="ADAL" clId="{3551637F-5B3F-4BE7-92F7-74C281CEFDD0}" dt="2023-11-13T08:59:13.220" v="723" actId="20577"/>
          <ac:spMkLst>
            <pc:docMk/>
            <pc:sldMk cId="859444707" sldId="288"/>
            <ac:spMk id="2" creationId="{B2DED484-85B1-38EB-1770-07D30802AB55}"/>
          </ac:spMkLst>
        </pc:spChg>
        <pc:spChg chg="add del mod">
          <ac:chgData name="Aske Walther Sørensen" userId="e41c343c-2cfd-4d4f-a1ac-9d1d143c8b84" providerId="ADAL" clId="{3551637F-5B3F-4BE7-92F7-74C281CEFDD0}" dt="2023-11-13T10:14:08.485" v="2831" actId="478"/>
          <ac:spMkLst>
            <pc:docMk/>
            <pc:sldMk cId="859444707" sldId="288"/>
            <ac:spMk id="3" creationId="{D599C2A1-1182-740E-2CD4-A39FF9941484}"/>
          </ac:spMkLst>
        </pc:spChg>
      </pc:sldChg>
      <pc:sldChg chg="addSp modSp add del">
        <pc:chgData name="Aske Walther Sørensen" userId="e41c343c-2cfd-4d4f-a1ac-9d1d143c8b84" providerId="ADAL" clId="{3551637F-5B3F-4BE7-92F7-74C281CEFDD0}" dt="2023-11-13T09:28:16.996" v="1475" actId="47"/>
        <pc:sldMkLst>
          <pc:docMk/>
          <pc:sldMk cId="2448992409" sldId="1119"/>
        </pc:sldMkLst>
        <pc:spChg chg="add mod">
          <ac:chgData name="Aske Walther Sørensen" userId="e41c343c-2cfd-4d4f-a1ac-9d1d143c8b84" providerId="ADAL" clId="{3551637F-5B3F-4BE7-92F7-74C281CEFDD0}" dt="2023-11-13T08:50:36.091" v="426"/>
          <ac:spMkLst>
            <pc:docMk/>
            <pc:sldMk cId="2448992409" sldId="1119"/>
            <ac:spMk id="2" creationId="{4C65B604-3171-83B8-5AC5-7CCF8E965139}"/>
          </ac:spMkLst>
        </pc:spChg>
      </pc:sldChg>
      <pc:sldChg chg="addSp modSp">
        <pc:chgData name="Aske Walther Sørensen" userId="e41c343c-2cfd-4d4f-a1ac-9d1d143c8b84" providerId="ADAL" clId="{3551637F-5B3F-4BE7-92F7-74C281CEFDD0}" dt="2023-11-13T08:50:54.848" v="436"/>
        <pc:sldMkLst>
          <pc:docMk/>
          <pc:sldMk cId="875706148" sldId="1154"/>
        </pc:sldMkLst>
        <pc:spChg chg="add mod">
          <ac:chgData name="Aske Walther Sørensen" userId="e41c343c-2cfd-4d4f-a1ac-9d1d143c8b84" providerId="ADAL" clId="{3551637F-5B3F-4BE7-92F7-74C281CEFDD0}" dt="2023-11-13T08:50:54.848" v="436"/>
          <ac:spMkLst>
            <pc:docMk/>
            <pc:sldMk cId="875706148" sldId="1154"/>
            <ac:spMk id="3" creationId="{28585B47-F06C-D7D0-25C2-8FBEDD4F2B1F}"/>
          </ac:spMkLst>
        </pc:spChg>
      </pc:sldChg>
      <pc:sldChg chg="addSp modSp mod modShow">
        <pc:chgData name="Aske Walther Sørensen" userId="e41c343c-2cfd-4d4f-a1ac-9d1d143c8b84" providerId="ADAL" clId="{3551637F-5B3F-4BE7-92F7-74C281CEFDD0}" dt="2023-11-13T10:14:33.338" v="2832" actId="729"/>
        <pc:sldMkLst>
          <pc:docMk/>
          <pc:sldMk cId="325381213" sldId="1188"/>
        </pc:sldMkLst>
        <pc:spChg chg="add mod">
          <ac:chgData name="Aske Walther Sørensen" userId="e41c343c-2cfd-4d4f-a1ac-9d1d143c8b84" providerId="ADAL" clId="{3551637F-5B3F-4BE7-92F7-74C281CEFDD0}" dt="2023-11-13T08:50:34.824" v="424"/>
          <ac:spMkLst>
            <pc:docMk/>
            <pc:sldMk cId="325381213" sldId="1188"/>
            <ac:spMk id="2" creationId="{48B46A31-6C0C-A511-3692-45197DA55F0C}"/>
          </ac:spMkLst>
        </pc:spChg>
      </pc:sldChg>
      <pc:sldChg chg="modSp mod">
        <pc:chgData name="Aske Walther Sørensen" userId="e41c343c-2cfd-4d4f-a1ac-9d1d143c8b84" providerId="ADAL" clId="{3551637F-5B3F-4BE7-92F7-74C281CEFDD0}" dt="2023-11-13T10:01:27.942" v="1854" actId="20577"/>
        <pc:sldMkLst>
          <pc:docMk/>
          <pc:sldMk cId="353906433" sldId="1212"/>
        </pc:sldMkLst>
        <pc:spChg chg="mod">
          <ac:chgData name="Aske Walther Sørensen" userId="e41c343c-2cfd-4d4f-a1ac-9d1d143c8b84" providerId="ADAL" clId="{3551637F-5B3F-4BE7-92F7-74C281CEFDD0}" dt="2023-11-13T10:01:27.942" v="1854" actId="20577"/>
          <ac:spMkLst>
            <pc:docMk/>
            <pc:sldMk cId="353906433" sldId="1212"/>
            <ac:spMk id="2" creationId="{B2DED484-85B1-38EB-1770-07D30802AB55}"/>
          </ac:spMkLst>
        </pc:spChg>
      </pc:sldChg>
      <pc:sldChg chg="addSp modSp mod">
        <pc:chgData name="Aske Walther Sørensen" userId="e41c343c-2cfd-4d4f-a1ac-9d1d143c8b84" providerId="ADAL" clId="{3551637F-5B3F-4BE7-92F7-74C281CEFDD0}" dt="2023-11-13T10:57:16.524" v="4288" actId="6549"/>
        <pc:sldMkLst>
          <pc:docMk/>
          <pc:sldMk cId="1380349119" sldId="1222"/>
        </pc:sldMkLst>
        <pc:spChg chg="mod">
          <ac:chgData name="Aske Walther Sørensen" userId="e41c343c-2cfd-4d4f-a1ac-9d1d143c8b84" providerId="ADAL" clId="{3551637F-5B3F-4BE7-92F7-74C281CEFDD0}" dt="2023-11-13T10:57:16.524" v="4288" actId="6549"/>
          <ac:spMkLst>
            <pc:docMk/>
            <pc:sldMk cId="1380349119" sldId="1222"/>
            <ac:spMk id="3" creationId="{86D57D5C-7B0F-68F9-C77B-FE75939B7017}"/>
          </ac:spMkLst>
        </pc:spChg>
        <pc:spChg chg="add mod">
          <ac:chgData name="Aske Walther Sørensen" userId="e41c343c-2cfd-4d4f-a1ac-9d1d143c8b84" providerId="ADAL" clId="{3551637F-5B3F-4BE7-92F7-74C281CEFDD0}" dt="2023-11-13T08:32:07.605" v="0"/>
          <ac:spMkLst>
            <pc:docMk/>
            <pc:sldMk cId="1380349119" sldId="1222"/>
            <ac:spMk id="4" creationId="{7C380098-9AD1-8807-21AD-6505FCF63D9F}"/>
          </ac:spMkLst>
        </pc:spChg>
      </pc:sldChg>
      <pc:sldChg chg="addSp delSp modSp mod">
        <pc:chgData name="Aske Walther Sørensen" userId="e41c343c-2cfd-4d4f-a1ac-9d1d143c8b84" providerId="ADAL" clId="{3551637F-5B3F-4BE7-92F7-74C281CEFDD0}" dt="2023-11-13T09:28:18.273" v="1478" actId="478"/>
        <pc:sldMkLst>
          <pc:docMk/>
          <pc:sldMk cId="681015119" sldId="1230"/>
        </pc:sldMkLst>
        <pc:spChg chg="add del mod">
          <ac:chgData name="Aske Walther Sørensen" userId="e41c343c-2cfd-4d4f-a1ac-9d1d143c8b84" providerId="ADAL" clId="{3551637F-5B3F-4BE7-92F7-74C281CEFDD0}" dt="2023-11-13T09:28:18.273" v="1478" actId="478"/>
          <ac:spMkLst>
            <pc:docMk/>
            <pc:sldMk cId="681015119" sldId="1230"/>
            <ac:spMk id="6" creationId="{9C65081E-AF42-456A-43F8-73F804F76162}"/>
          </ac:spMkLst>
        </pc:spChg>
      </pc:sldChg>
      <pc:sldChg chg="del">
        <pc:chgData name="Aske Walther Sørensen" userId="e41c343c-2cfd-4d4f-a1ac-9d1d143c8b84" providerId="ADAL" clId="{3551637F-5B3F-4BE7-92F7-74C281CEFDD0}" dt="2023-11-13T10:57:27.203" v="4289" actId="47"/>
        <pc:sldMkLst>
          <pc:docMk/>
          <pc:sldMk cId="3293559858" sldId="1244"/>
        </pc:sldMkLst>
      </pc:sldChg>
      <pc:sldChg chg="addSp modSp del">
        <pc:chgData name="Aske Walther Sørensen" userId="e41c343c-2cfd-4d4f-a1ac-9d1d143c8b84" providerId="ADAL" clId="{3551637F-5B3F-4BE7-92F7-74C281CEFDD0}" dt="2023-11-13T10:57:27.203" v="4289" actId="47"/>
        <pc:sldMkLst>
          <pc:docMk/>
          <pc:sldMk cId="3171730607" sldId="1245"/>
        </pc:sldMkLst>
        <pc:spChg chg="add mod">
          <ac:chgData name="Aske Walther Sørensen" userId="e41c343c-2cfd-4d4f-a1ac-9d1d143c8b84" providerId="ADAL" clId="{3551637F-5B3F-4BE7-92F7-74C281CEFDD0}" dt="2023-11-13T08:51:12.176" v="444"/>
          <ac:spMkLst>
            <pc:docMk/>
            <pc:sldMk cId="3171730607" sldId="1245"/>
            <ac:spMk id="2" creationId="{5FB5925E-1069-CA0D-6C98-2D6E51B75840}"/>
          </ac:spMkLst>
        </pc:spChg>
      </pc:sldChg>
      <pc:sldChg chg="delSp mod delAnim">
        <pc:chgData name="Aske Walther Sørensen" userId="e41c343c-2cfd-4d4f-a1ac-9d1d143c8b84" providerId="ADAL" clId="{3551637F-5B3F-4BE7-92F7-74C281CEFDD0}" dt="2023-11-13T08:49:48.459" v="423" actId="478"/>
        <pc:sldMkLst>
          <pc:docMk/>
          <pc:sldMk cId="1203347565" sldId="1259"/>
        </pc:sldMkLst>
        <pc:spChg chg="del">
          <ac:chgData name="Aske Walther Sørensen" userId="e41c343c-2cfd-4d4f-a1ac-9d1d143c8b84" providerId="ADAL" clId="{3551637F-5B3F-4BE7-92F7-74C281CEFDD0}" dt="2023-11-13T08:49:48.459" v="423" actId="478"/>
          <ac:spMkLst>
            <pc:docMk/>
            <pc:sldMk cId="1203347565" sldId="1259"/>
            <ac:spMk id="6" creationId="{DDA9D437-8297-A4CC-599C-1AFC0E094C26}"/>
          </ac:spMkLst>
        </pc:spChg>
      </pc:sldChg>
      <pc:sldChg chg="addSp delSp modSp mod delAnim">
        <pc:chgData name="Aske Walther Sørensen" userId="e41c343c-2cfd-4d4f-a1ac-9d1d143c8b84" providerId="ADAL" clId="{3551637F-5B3F-4BE7-92F7-74C281CEFDD0}" dt="2023-11-13T10:30:56.094" v="3227" actId="1582"/>
        <pc:sldMkLst>
          <pc:docMk/>
          <pc:sldMk cId="346275851" sldId="1268"/>
        </pc:sldMkLst>
        <pc:spChg chg="add mod">
          <ac:chgData name="Aske Walther Sørensen" userId="e41c343c-2cfd-4d4f-a1ac-9d1d143c8b84" providerId="ADAL" clId="{3551637F-5B3F-4BE7-92F7-74C281CEFDD0}" dt="2023-11-13T10:30:56.094" v="3227" actId="1582"/>
          <ac:spMkLst>
            <pc:docMk/>
            <pc:sldMk cId="346275851" sldId="1268"/>
            <ac:spMk id="5" creationId="{A7D74D92-4746-06A4-12E3-B455BF786989}"/>
          </ac:spMkLst>
        </pc:spChg>
        <pc:spChg chg="del">
          <ac:chgData name="Aske Walther Sørensen" userId="e41c343c-2cfd-4d4f-a1ac-9d1d143c8b84" providerId="ADAL" clId="{3551637F-5B3F-4BE7-92F7-74C281CEFDD0}" dt="2023-11-13T08:32:27.062" v="1" actId="478"/>
          <ac:spMkLst>
            <pc:docMk/>
            <pc:sldMk cId="346275851" sldId="1268"/>
            <ac:spMk id="7" creationId="{1F9AE95A-070A-4ABD-6567-2B4204E2B904}"/>
          </ac:spMkLst>
        </pc:spChg>
        <pc:spChg chg="mod">
          <ac:chgData name="Aske Walther Sørensen" userId="e41c343c-2cfd-4d4f-a1ac-9d1d143c8b84" providerId="ADAL" clId="{3551637F-5B3F-4BE7-92F7-74C281CEFDD0}" dt="2023-11-13T10:27:22.992" v="3213" actId="400"/>
          <ac:spMkLst>
            <pc:docMk/>
            <pc:sldMk cId="346275851" sldId="1268"/>
            <ac:spMk id="10" creationId="{183B8A7D-6616-4B0D-D815-5D1F7AABDED1}"/>
          </ac:spMkLst>
        </pc:spChg>
        <pc:spChg chg="del">
          <ac:chgData name="Aske Walther Sørensen" userId="e41c343c-2cfd-4d4f-a1ac-9d1d143c8b84" providerId="ADAL" clId="{3551637F-5B3F-4BE7-92F7-74C281CEFDD0}" dt="2023-11-13T08:32:28.368" v="2" actId="478"/>
          <ac:spMkLst>
            <pc:docMk/>
            <pc:sldMk cId="346275851" sldId="1268"/>
            <ac:spMk id="12" creationId="{05A1B987-32BE-9DEE-B619-DA58839C032A}"/>
          </ac:spMkLst>
        </pc:spChg>
        <pc:grpChg chg="mod">
          <ac:chgData name="Aske Walther Sørensen" userId="e41c343c-2cfd-4d4f-a1ac-9d1d143c8b84" providerId="ADAL" clId="{3551637F-5B3F-4BE7-92F7-74C281CEFDD0}" dt="2023-11-13T10:29:43.215" v="3225" actId="1076"/>
          <ac:grpSpMkLst>
            <pc:docMk/>
            <pc:sldMk cId="346275851" sldId="1268"/>
            <ac:grpSpMk id="3" creationId="{C55758CA-0A5E-C935-6274-B236F83AB53E}"/>
          </ac:grpSpMkLst>
        </pc:grpChg>
      </pc:sldChg>
      <pc:sldChg chg="addSp delSp modSp mod ord">
        <pc:chgData name="Aske Walther Sørensen" userId="e41c343c-2cfd-4d4f-a1ac-9d1d143c8b84" providerId="ADAL" clId="{3551637F-5B3F-4BE7-92F7-74C281CEFDD0}" dt="2023-11-13T10:17:26.638" v="2835" actId="478"/>
        <pc:sldMkLst>
          <pc:docMk/>
          <pc:sldMk cId="2177512805" sldId="1273"/>
        </pc:sldMkLst>
        <pc:spChg chg="mod">
          <ac:chgData name="Aske Walther Sørensen" userId="e41c343c-2cfd-4d4f-a1ac-9d1d143c8b84" providerId="ADAL" clId="{3551637F-5B3F-4BE7-92F7-74C281CEFDD0}" dt="2023-11-13T09:13:58.465" v="1162" actId="20577"/>
          <ac:spMkLst>
            <pc:docMk/>
            <pc:sldMk cId="2177512805" sldId="1273"/>
            <ac:spMk id="2" creationId="{34A91FCE-F03D-7214-E16D-02122A2C5C80}"/>
          </ac:spMkLst>
        </pc:spChg>
        <pc:spChg chg="mod">
          <ac:chgData name="Aske Walther Sørensen" userId="e41c343c-2cfd-4d4f-a1ac-9d1d143c8b84" providerId="ADAL" clId="{3551637F-5B3F-4BE7-92F7-74C281CEFDD0}" dt="2023-11-13T09:16:12.259" v="1390" actId="20577"/>
          <ac:spMkLst>
            <pc:docMk/>
            <pc:sldMk cId="2177512805" sldId="1273"/>
            <ac:spMk id="3" creationId="{EADEB0D6-B131-850B-2677-CB66AF878CA6}"/>
          </ac:spMkLst>
        </pc:spChg>
        <pc:spChg chg="add del mod">
          <ac:chgData name="Aske Walther Sørensen" userId="e41c343c-2cfd-4d4f-a1ac-9d1d143c8b84" providerId="ADAL" clId="{3551637F-5B3F-4BE7-92F7-74C281CEFDD0}" dt="2023-11-13T10:17:26.638" v="2835" actId="478"/>
          <ac:spMkLst>
            <pc:docMk/>
            <pc:sldMk cId="2177512805" sldId="1273"/>
            <ac:spMk id="5" creationId="{6ED07235-C623-1456-697F-36A518EDB55D}"/>
          </ac:spMkLst>
        </pc:spChg>
      </pc:sldChg>
      <pc:sldChg chg="addSp modSp">
        <pc:chgData name="Aske Walther Sørensen" userId="e41c343c-2cfd-4d4f-a1ac-9d1d143c8b84" providerId="ADAL" clId="{3551637F-5B3F-4BE7-92F7-74C281CEFDD0}" dt="2023-11-13T08:51:06.402" v="441"/>
        <pc:sldMkLst>
          <pc:docMk/>
          <pc:sldMk cId="2188552223" sldId="2147468784"/>
        </pc:sldMkLst>
        <pc:spChg chg="add mod">
          <ac:chgData name="Aske Walther Sørensen" userId="e41c343c-2cfd-4d4f-a1ac-9d1d143c8b84" providerId="ADAL" clId="{3551637F-5B3F-4BE7-92F7-74C281CEFDD0}" dt="2023-11-13T08:51:06.402" v="441"/>
          <ac:spMkLst>
            <pc:docMk/>
            <pc:sldMk cId="2188552223" sldId="2147468784"/>
            <ac:spMk id="6" creationId="{4A111EA1-971E-36C2-1013-26D29F58DFA9}"/>
          </ac:spMkLst>
        </pc:spChg>
      </pc:sldChg>
      <pc:sldChg chg="addSp modSp">
        <pc:chgData name="Aske Walther Sørensen" userId="e41c343c-2cfd-4d4f-a1ac-9d1d143c8b84" providerId="ADAL" clId="{3551637F-5B3F-4BE7-92F7-74C281CEFDD0}" dt="2023-11-13T08:51:06.860" v="442"/>
        <pc:sldMkLst>
          <pc:docMk/>
          <pc:sldMk cId="691423946" sldId="2147468785"/>
        </pc:sldMkLst>
        <pc:spChg chg="add mod">
          <ac:chgData name="Aske Walther Sørensen" userId="e41c343c-2cfd-4d4f-a1ac-9d1d143c8b84" providerId="ADAL" clId="{3551637F-5B3F-4BE7-92F7-74C281CEFDD0}" dt="2023-11-13T08:51:06.860" v="442"/>
          <ac:spMkLst>
            <pc:docMk/>
            <pc:sldMk cId="691423946" sldId="2147468785"/>
            <ac:spMk id="7" creationId="{9947AFDD-CB37-7709-A9A6-FF28D23F2A92}"/>
          </ac:spMkLst>
        </pc:spChg>
      </pc:sldChg>
      <pc:sldChg chg="addSp modSp">
        <pc:chgData name="Aske Walther Sørensen" userId="e41c343c-2cfd-4d4f-a1ac-9d1d143c8b84" providerId="ADAL" clId="{3551637F-5B3F-4BE7-92F7-74C281CEFDD0}" dt="2023-11-13T08:51:07.245" v="443"/>
        <pc:sldMkLst>
          <pc:docMk/>
          <pc:sldMk cId="4074645597" sldId="2147468786"/>
        </pc:sldMkLst>
        <pc:spChg chg="add mod">
          <ac:chgData name="Aske Walther Sørensen" userId="e41c343c-2cfd-4d4f-a1ac-9d1d143c8b84" providerId="ADAL" clId="{3551637F-5B3F-4BE7-92F7-74C281CEFDD0}" dt="2023-11-13T08:51:07.245" v="443"/>
          <ac:spMkLst>
            <pc:docMk/>
            <pc:sldMk cId="4074645597" sldId="2147468786"/>
            <ac:spMk id="5" creationId="{FA36CD61-E8A3-0C35-018F-AADFFE078210}"/>
          </ac:spMkLst>
        </pc:spChg>
      </pc:sldChg>
      <pc:sldChg chg="addSp modSp">
        <pc:chgData name="Aske Walther Sørensen" userId="e41c343c-2cfd-4d4f-a1ac-9d1d143c8b84" providerId="ADAL" clId="{3551637F-5B3F-4BE7-92F7-74C281CEFDD0}" dt="2023-11-13T08:51:13.458" v="445"/>
        <pc:sldMkLst>
          <pc:docMk/>
          <pc:sldMk cId="2640011768" sldId="2147468789"/>
        </pc:sldMkLst>
        <pc:spChg chg="add mod">
          <ac:chgData name="Aske Walther Sørensen" userId="e41c343c-2cfd-4d4f-a1ac-9d1d143c8b84" providerId="ADAL" clId="{3551637F-5B3F-4BE7-92F7-74C281CEFDD0}" dt="2023-11-13T08:51:13.458" v="445"/>
          <ac:spMkLst>
            <pc:docMk/>
            <pc:sldMk cId="2640011768" sldId="2147468789"/>
            <ac:spMk id="4" creationId="{7180CD69-D75D-6A53-9C78-EB5EA1A18C56}"/>
          </ac:spMkLst>
        </pc:spChg>
      </pc:sldChg>
      <pc:sldChg chg="addSp modSp">
        <pc:chgData name="Aske Walther Sørensen" userId="e41c343c-2cfd-4d4f-a1ac-9d1d143c8b84" providerId="ADAL" clId="{3551637F-5B3F-4BE7-92F7-74C281CEFDD0}" dt="2023-11-13T08:51:13.942" v="446"/>
        <pc:sldMkLst>
          <pc:docMk/>
          <pc:sldMk cId="1707637597" sldId="2147468790"/>
        </pc:sldMkLst>
        <pc:spChg chg="add mod">
          <ac:chgData name="Aske Walther Sørensen" userId="e41c343c-2cfd-4d4f-a1ac-9d1d143c8b84" providerId="ADAL" clId="{3551637F-5B3F-4BE7-92F7-74C281CEFDD0}" dt="2023-11-13T08:51:13.942" v="446"/>
          <ac:spMkLst>
            <pc:docMk/>
            <pc:sldMk cId="1707637597" sldId="2147468790"/>
            <ac:spMk id="4" creationId="{0521F176-AE58-5A93-B3CD-5FE5681D2B96}"/>
          </ac:spMkLst>
        </pc:spChg>
      </pc:sldChg>
      <pc:sldChg chg="addSp modSp">
        <pc:chgData name="Aske Walther Sørensen" userId="e41c343c-2cfd-4d4f-a1ac-9d1d143c8b84" providerId="ADAL" clId="{3551637F-5B3F-4BE7-92F7-74C281CEFDD0}" dt="2023-11-13T08:51:15.027" v="447"/>
        <pc:sldMkLst>
          <pc:docMk/>
          <pc:sldMk cId="873160424" sldId="2147468791"/>
        </pc:sldMkLst>
        <pc:spChg chg="add mod">
          <ac:chgData name="Aske Walther Sørensen" userId="e41c343c-2cfd-4d4f-a1ac-9d1d143c8b84" providerId="ADAL" clId="{3551637F-5B3F-4BE7-92F7-74C281CEFDD0}" dt="2023-11-13T08:51:15.027" v="447"/>
          <ac:spMkLst>
            <pc:docMk/>
            <pc:sldMk cId="873160424" sldId="2147468791"/>
            <ac:spMk id="4" creationId="{E8BDE5A0-B304-29A2-9749-622875F5E2FD}"/>
          </ac:spMkLst>
        </pc:spChg>
      </pc:sldChg>
      <pc:sldChg chg="addSp delSp modSp mod">
        <pc:chgData name="Aske Walther Sørensen" userId="e41c343c-2cfd-4d4f-a1ac-9d1d143c8b84" providerId="ADAL" clId="{3551637F-5B3F-4BE7-92F7-74C281CEFDD0}" dt="2023-11-13T10:16:46.309" v="2834" actId="478"/>
        <pc:sldMkLst>
          <pc:docMk/>
          <pc:sldMk cId="3861736967" sldId="2147468798"/>
        </pc:sldMkLst>
        <pc:spChg chg="add del mod">
          <ac:chgData name="Aske Walther Sørensen" userId="e41c343c-2cfd-4d4f-a1ac-9d1d143c8b84" providerId="ADAL" clId="{3551637F-5B3F-4BE7-92F7-74C281CEFDD0}" dt="2023-11-13T10:16:46.309" v="2834" actId="478"/>
          <ac:spMkLst>
            <pc:docMk/>
            <pc:sldMk cId="3861736967" sldId="2147468798"/>
            <ac:spMk id="5" creationId="{479CD3D5-FB21-7716-0FD1-53FAAA510A98}"/>
          </ac:spMkLst>
        </pc:spChg>
      </pc:sldChg>
      <pc:sldChg chg="addSp modSp mod modAnim modShow">
        <pc:chgData name="Aske Walther Sørensen" userId="e41c343c-2cfd-4d4f-a1ac-9d1d143c8b84" providerId="ADAL" clId="{3551637F-5B3F-4BE7-92F7-74C281CEFDD0}" dt="2023-11-13T09:28:17.643" v="1476" actId="729"/>
        <pc:sldMkLst>
          <pc:docMk/>
          <pc:sldMk cId="206959674" sldId="2147468799"/>
        </pc:sldMkLst>
        <pc:spChg chg="mod">
          <ac:chgData name="Aske Walther Sørensen" userId="e41c343c-2cfd-4d4f-a1ac-9d1d143c8b84" providerId="ADAL" clId="{3551637F-5B3F-4BE7-92F7-74C281CEFDD0}" dt="2023-11-13T09:11:44.942" v="1052" actId="207"/>
          <ac:spMkLst>
            <pc:docMk/>
            <pc:sldMk cId="206959674" sldId="2147468799"/>
            <ac:spMk id="2" creationId="{BEF61AF8-8F83-39C4-6835-9C46641CD29C}"/>
          </ac:spMkLst>
        </pc:spChg>
        <pc:spChg chg="mod">
          <ac:chgData name="Aske Walther Sørensen" userId="e41c343c-2cfd-4d4f-a1ac-9d1d143c8b84" providerId="ADAL" clId="{3551637F-5B3F-4BE7-92F7-74C281CEFDD0}" dt="2023-11-13T09:11:33.890" v="1051" actId="20577"/>
          <ac:spMkLst>
            <pc:docMk/>
            <pc:sldMk cId="206959674" sldId="2147468799"/>
            <ac:spMk id="3" creationId="{275FDBBA-FCFB-9ADC-A1AF-D0C15D9CB789}"/>
          </ac:spMkLst>
        </pc:spChg>
        <pc:spChg chg="add mod">
          <ac:chgData name="Aske Walther Sørensen" userId="e41c343c-2cfd-4d4f-a1ac-9d1d143c8b84" providerId="ADAL" clId="{3551637F-5B3F-4BE7-92F7-74C281CEFDD0}" dt="2023-11-13T08:50:38.362" v="428"/>
          <ac:spMkLst>
            <pc:docMk/>
            <pc:sldMk cId="206959674" sldId="2147468799"/>
            <ac:spMk id="5" creationId="{066DD66E-79EE-6DF4-CD79-D926FEF4C9DC}"/>
          </ac:spMkLst>
        </pc:spChg>
      </pc:sldChg>
      <pc:sldChg chg="addSp modSp mod">
        <pc:chgData name="Aske Walther Sørensen" userId="e41c343c-2cfd-4d4f-a1ac-9d1d143c8b84" providerId="ADAL" clId="{3551637F-5B3F-4BE7-92F7-74C281CEFDD0}" dt="2023-11-13T08:59:03.857" v="721" actId="115"/>
        <pc:sldMkLst>
          <pc:docMk/>
          <pc:sldMk cId="1936918951" sldId="2147468802"/>
        </pc:sldMkLst>
        <pc:spChg chg="mod">
          <ac:chgData name="Aske Walther Sørensen" userId="e41c343c-2cfd-4d4f-a1ac-9d1d143c8b84" providerId="ADAL" clId="{3551637F-5B3F-4BE7-92F7-74C281CEFDD0}" dt="2023-11-13T08:57:47.789" v="675" actId="400"/>
          <ac:spMkLst>
            <pc:docMk/>
            <pc:sldMk cId="1936918951" sldId="2147468802"/>
            <ac:spMk id="2" creationId="{7251CEC6-7833-0ABE-2FCF-F143DCD637D8}"/>
          </ac:spMkLst>
        </pc:spChg>
        <pc:spChg chg="add mod">
          <ac:chgData name="Aske Walther Sørensen" userId="e41c343c-2cfd-4d4f-a1ac-9d1d143c8b84" providerId="ADAL" clId="{3551637F-5B3F-4BE7-92F7-74C281CEFDD0}" dt="2023-11-13T08:59:03.857" v="721" actId="115"/>
          <ac:spMkLst>
            <pc:docMk/>
            <pc:sldMk cId="1936918951" sldId="2147468802"/>
            <ac:spMk id="6" creationId="{1DD67BBF-33BF-B7F1-F7AA-CE086B9434EF}"/>
          </ac:spMkLst>
        </pc:spChg>
      </pc:sldChg>
      <pc:sldChg chg="addSp delSp modSp mod modAnim modShow">
        <pc:chgData name="Aske Walther Sørensen" userId="e41c343c-2cfd-4d4f-a1ac-9d1d143c8b84" providerId="ADAL" clId="{3551637F-5B3F-4BE7-92F7-74C281CEFDD0}" dt="2023-11-13T10:56:12.534" v="4285" actId="478"/>
        <pc:sldMkLst>
          <pc:docMk/>
          <pc:sldMk cId="2534208469" sldId="2147468804"/>
        </pc:sldMkLst>
        <pc:spChg chg="mod">
          <ac:chgData name="Aske Walther Sørensen" userId="e41c343c-2cfd-4d4f-a1ac-9d1d143c8b84" providerId="ADAL" clId="{3551637F-5B3F-4BE7-92F7-74C281CEFDD0}" dt="2023-11-13T10:11:05.182" v="2596" actId="6549"/>
          <ac:spMkLst>
            <pc:docMk/>
            <pc:sldMk cId="2534208469" sldId="2147468804"/>
            <ac:spMk id="2" creationId="{FC7D0DDD-BF08-717E-8579-C19CAD05551B}"/>
          </ac:spMkLst>
        </pc:spChg>
        <pc:spChg chg="mod">
          <ac:chgData name="Aske Walther Sørensen" userId="e41c343c-2cfd-4d4f-a1ac-9d1d143c8b84" providerId="ADAL" clId="{3551637F-5B3F-4BE7-92F7-74C281CEFDD0}" dt="2023-11-13T10:11:46.033" v="2599" actId="6549"/>
          <ac:spMkLst>
            <pc:docMk/>
            <pc:sldMk cId="2534208469" sldId="2147468804"/>
            <ac:spMk id="3" creationId="{8B6D72D8-623D-A304-6291-00B3DAB6CA25}"/>
          </ac:spMkLst>
        </pc:spChg>
        <pc:spChg chg="add del">
          <ac:chgData name="Aske Walther Sørensen" userId="e41c343c-2cfd-4d4f-a1ac-9d1d143c8b84" providerId="ADAL" clId="{3551637F-5B3F-4BE7-92F7-74C281CEFDD0}" dt="2023-11-13T08:49:39.260" v="420" actId="22"/>
          <ac:spMkLst>
            <pc:docMk/>
            <pc:sldMk cId="2534208469" sldId="2147468804"/>
            <ac:spMk id="6" creationId="{A08AF834-CF42-2E09-7D6B-382471FB57EB}"/>
          </ac:spMkLst>
        </pc:spChg>
        <pc:spChg chg="add del mod">
          <ac:chgData name="Aske Walther Sørensen" userId="e41c343c-2cfd-4d4f-a1ac-9d1d143c8b84" providerId="ADAL" clId="{3551637F-5B3F-4BE7-92F7-74C281CEFDD0}" dt="2023-11-13T10:56:12.534" v="4285" actId="478"/>
          <ac:spMkLst>
            <pc:docMk/>
            <pc:sldMk cId="2534208469" sldId="2147468804"/>
            <ac:spMk id="8" creationId="{D216C0C1-E309-15AD-C47D-788E40062344}"/>
          </ac:spMkLst>
        </pc:spChg>
        <pc:spChg chg="add mod">
          <ac:chgData name="Aske Walther Sørensen" userId="e41c343c-2cfd-4d4f-a1ac-9d1d143c8b84" providerId="ADAL" clId="{3551637F-5B3F-4BE7-92F7-74C281CEFDD0}" dt="2023-11-13T10:56:01.550" v="4284" actId="14100"/>
          <ac:spMkLst>
            <pc:docMk/>
            <pc:sldMk cId="2534208469" sldId="2147468804"/>
            <ac:spMk id="9" creationId="{1F54AB95-882A-33CF-D831-74D48E1F33C3}"/>
          </ac:spMkLst>
        </pc:spChg>
        <pc:picChg chg="mod">
          <ac:chgData name="Aske Walther Sørensen" userId="e41c343c-2cfd-4d4f-a1ac-9d1d143c8b84" providerId="ADAL" clId="{3551637F-5B3F-4BE7-92F7-74C281CEFDD0}" dt="2023-11-13T10:55:52.777" v="4282" actId="1076"/>
          <ac:picMkLst>
            <pc:docMk/>
            <pc:sldMk cId="2534208469" sldId="2147468804"/>
            <ac:picMk id="7" creationId="{D2C06B32-5428-D12B-979C-5F0E231E50E6}"/>
          </ac:picMkLst>
        </pc:picChg>
        <pc:picChg chg="add del">
          <ac:chgData name="Aske Walther Sørensen" userId="e41c343c-2cfd-4d4f-a1ac-9d1d143c8b84" providerId="ADAL" clId="{3551637F-5B3F-4BE7-92F7-74C281CEFDD0}" dt="2023-11-13T10:21:55.935" v="3134"/>
          <ac:picMkLst>
            <pc:docMk/>
            <pc:sldMk cId="2534208469" sldId="2147468804"/>
            <ac:picMk id="3074" creationId="{1D22AC25-1F3A-7A46-5534-F75DB629FC69}"/>
          </ac:picMkLst>
        </pc:picChg>
        <pc:picChg chg="add mod">
          <ac:chgData name="Aske Walther Sørensen" userId="e41c343c-2cfd-4d4f-a1ac-9d1d143c8b84" providerId="ADAL" clId="{3551637F-5B3F-4BE7-92F7-74C281CEFDD0}" dt="2023-11-13T10:54:46.016" v="4275" actId="1076"/>
          <ac:picMkLst>
            <pc:docMk/>
            <pc:sldMk cId="2534208469" sldId="2147468804"/>
            <ac:picMk id="3076" creationId="{C7F3BB04-8D3F-B2B9-7B5E-A75D92EA6D61}"/>
          </ac:picMkLst>
        </pc:picChg>
      </pc:sldChg>
      <pc:sldChg chg="addSp delSp modSp mod modAnim">
        <pc:chgData name="Aske Walther Sørensen" userId="e41c343c-2cfd-4d4f-a1ac-9d1d143c8b84" providerId="ADAL" clId="{3551637F-5B3F-4BE7-92F7-74C281CEFDD0}" dt="2023-11-13T09:02:20.558" v="743" actId="20577"/>
        <pc:sldMkLst>
          <pc:docMk/>
          <pc:sldMk cId="755463866" sldId="2147468806"/>
        </pc:sldMkLst>
        <pc:spChg chg="mod">
          <ac:chgData name="Aske Walther Sørensen" userId="e41c343c-2cfd-4d4f-a1ac-9d1d143c8b84" providerId="ADAL" clId="{3551637F-5B3F-4BE7-92F7-74C281CEFDD0}" dt="2023-11-13T09:02:20.558" v="743" actId="20577"/>
          <ac:spMkLst>
            <pc:docMk/>
            <pc:sldMk cId="755463866" sldId="2147468806"/>
            <ac:spMk id="2" creationId="{7C4A76B2-EBC2-ACCC-BED8-1D2A0C3A18DA}"/>
          </ac:spMkLst>
        </pc:spChg>
        <pc:spChg chg="mod">
          <ac:chgData name="Aske Walther Sørensen" userId="e41c343c-2cfd-4d4f-a1ac-9d1d143c8b84" providerId="ADAL" clId="{3551637F-5B3F-4BE7-92F7-74C281CEFDD0}" dt="2023-11-13T08:49:21.938" v="418" actId="20577"/>
          <ac:spMkLst>
            <pc:docMk/>
            <pc:sldMk cId="755463866" sldId="2147468806"/>
            <ac:spMk id="3" creationId="{73304591-1D05-255D-9D3B-35648E353424}"/>
          </ac:spMkLst>
        </pc:spChg>
        <pc:spChg chg="del">
          <ac:chgData name="Aske Walther Sørensen" userId="e41c343c-2cfd-4d4f-a1ac-9d1d143c8b84" providerId="ADAL" clId="{3551637F-5B3F-4BE7-92F7-74C281CEFDD0}" dt="2023-11-13T08:34:36.083" v="36" actId="478"/>
          <ac:spMkLst>
            <pc:docMk/>
            <pc:sldMk cId="755463866" sldId="2147468806"/>
            <ac:spMk id="7" creationId="{E4BD17EC-9056-F651-1D73-FD86A78690EA}"/>
          </ac:spMkLst>
        </pc:spChg>
        <pc:spChg chg="del">
          <ac:chgData name="Aske Walther Sørensen" userId="e41c343c-2cfd-4d4f-a1ac-9d1d143c8b84" providerId="ADAL" clId="{3551637F-5B3F-4BE7-92F7-74C281CEFDD0}" dt="2023-11-13T08:34:38.322" v="37" actId="478"/>
          <ac:spMkLst>
            <pc:docMk/>
            <pc:sldMk cId="755463866" sldId="2147468806"/>
            <ac:spMk id="8" creationId="{4F25E038-0F27-431D-8797-025A8ED52055}"/>
          </ac:spMkLst>
        </pc:spChg>
        <pc:spChg chg="del">
          <ac:chgData name="Aske Walther Sørensen" userId="e41c343c-2cfd-4d4f-a1ac-9d1d143c8b84" providerId="ADAL" clId="{3551637F-5B3F-4BE7-92F7-74C281CEFDD0}" dt="2023-11-13T08:34:38.809" v="38" actId="478"/>
          <ac:spMkLst>
            <pc:docMk/>
            <pc:sldMk cId="755463866" sldId="2147468806"/>
            <ac:spMk id="9" creationId="{D516F782-75AD-3A2C-B053-D622CEF61216}"/>
          </ac:spMkLst>
        </pc:spChg>
        <pc:picChg chg="add mod modCrop">
          <ac:chgData name="Aske Walther Sørensen" userId="e41c343c-2cfd-4d4f-a1ac-9d1d143c8b84" providerId="ADAL" clId="{3551637F-5B3F-4BE7-92F7-74C281CEFDD0}" dt="2023-11-13T08:34:55.229" v="43" actId="1076"/>
          <ac:picMkLst>
            <pc:docMk/>
            <pc:sldMk cId="755463866" sldId="2147468806"/>
            <ac:picMk id="6" creationId="{26CD14FB-D870-9378-A887-61C145E8BAC0}"/>
          </ac:picMkLst>
        </pc:picChg>
        <pc:picChg chg="del">
          <ac:chgData name="Aske Walther Sørensen" userId="e41c343c-2cfd-4d4f-a1ac-9d1d143c8b84" providerId="ADAL" clId="{3551637F-5B3F-4BE7-92F7-74C281CEFDD0}" dt="2023-11-13T08:34:33.498" v="35" actId="478"/>
          <ac:picMkLst>
            <pc:docMk/>
            <pc:sldMk cId="755463866" sldId="2147468806"/>
            <ac:picMk id="1032" creationId="{DC27CD84-6B00-34A9-2A23-4EEE6122B8A4}"/>
          </ac:picMkLst>
        </pc:picChg>
      </pc:sldChg>
      <pc:sldChg chg="addSp modSp add del">
        <pc:chgData name="Aske Walther Sørensen" userId="e41c343c-2cfd-4d4f-a1ac-9d1d143c8b84" providerId="ADAL" clId="{3551637F-5B3F-4BE7-92F7-74C281CEFDD0}" dt="2023-11-13T09:16:31.874" v="1393" actId="47"/>
        <pc:sldMkLst>
          <pc:docMk/>
          <pc:sldMk cId="2321306729" sldId="2147468807"/>
        </pc:sldMkLst>
        <pc:spChg chg="add mod">
          <ac:chgData name="Aske Walther Sørensen" userId="e41c343c-2cfd-4d4f-a1ac-9d1d143c8b84" providerId="ADAL" clId="{3551637F-5B3F-4BE7-92F7-74C281CEFDD0}" dt="2023-11-13T08:50:45.347" v="432"/>
          <ac:spMkLst>
            <pc:docMk/>
            <pc:sldMk cId="2321306729" sldId="2147468807"/>
            <ac:spMk id="5" creationId="{CA180920-8441-3046-16F9-F7D3FC8138F5}"/>
          </ac:spMkLst>
        </pc:spChg>
      </pc:sldChg>
      <pc:sldChg chg="addSp modSp del">
        <pc:chgData name="Aske Walther Sørensen" userId="e41c343c-2cfd-4d4f-a1ac-9d1d143c8b84" providerId="ADAL" clId="{3551637F-5B3F-4BE7-92F7-74C281CEFDD0}" dt="2023-11-13T09:11:22.919" v="1023" actId="47"/>
        <pc:sldMkLst>
          <pc:docMk/>
          <pc:sldMk cId="2262397989" sldId="2147468808"/>
        </pc:sldMkLst>
        <pc:spChg chg="add mod">
          <ac:chgData name="Aske Walther Sørensen" userId="e41c343c-2cfd-4d4f-a1ac-9d1d143c8b84" providerId="ADAL" clId="{3551637F-5B3F-4BE7-92F7-74C281CEFDD0}" dt="2023-11-13T08:50:40.250" v="429"/>
          <ac:spMkLst>
            <pc:docMk/>
            <pc:sldMk cId="2262397989" sldId="2147468808"/>
            <ac:spMk id="5" creationId="{2CB45022-0367-F51E-8EB6-028766684AFE}"/>
          </ac:spMkLst>
        </pc:spChg>
      </pc:sldChg>
      <pc:sldChg chg="addSp modSp mod modAnim modShow">
        <pc:chgData name="Aske Walther Sørensen" userId="e41c343c-2cfd-4d4f-a1ac-9d1d143c8b84" providerId="ADAL" clId="{3551637F-5B3F-4BE7-92F7-74C281CEFDD0}" dt="2023-11-13T11:00:29.461" v="4394" actId="20577"/>
        <pc:sldMkLst>
          <pc:docMk/>
          <pc:sldMk cId="3479972476" sldId="2147468809"/>
        </pc:sldMkLst>
        <pc:spChg chg="add mod">
          <ac:chgData name="Aske Walther Sørensen" userId="e41c343c-2cfd-4d4f-a1ac-9d1d143c8b84" providerId="ADAL" clId="{3551637F-5B3F-4BE7-92F7-74C281CEFDD0}" dt="2023-11-13T08:50:40.893" v="430"/>
          <ac:spMkLst>
            <pc:docMk/>
            <pc:sldMk cId="3479972476" sldId="2147468809"/>
            <ac:spMk id="2" creationId="{38AEA407-3502-B868-8783-10FC1833EF90}"/>
          </ac:spMkLst>
        </pc:spChg>
        <pc:spChg chg="mod">
          <ac:chgData name="Aske Walther Sørensen" userId="e41c343c-2cfd-4d4f-a1ac-9d1d143c8b84" providerId="ADAL" clId="{3551637F-5B3F-4BE7-92F7-74C281CEFDD0}" dt="2023-11-13T11:00:29.461" v="4394" actId="20577"/>
          <ac:spMkLst>
            <pc:docMk/>
            <pc:sldMk cId="3479972476" sldId="2147468809"/>
            <ac:spMk id="3" creationId="{2F9A171D-ECBA-0F18-2606-DC0A885B75A3}"/>
          </ac:spMkLst>
        </pc:spChg>
      </pc:sldChg>
      <pc:sldChg chg="addSp delSp modSp mod">
        <pc:chgData name="Aske Walther Sørensen" userId="e41c343c-2cfd-4d4f-a1ac-9d1d143c8b84" providerId="ADAL" clId="{3551637F-5B3F-4BE7-92F7-74C281CEFDD0}" dt="2023-11-13T10:19:07.342" v="2837" actId="20577"/>
        <pc:sldMkLst>
          <pc:docMk/>
          <pc:sldMk cId="1645400993" sldId="2147468810"/>
        </pc:sldMkLst>
        <pc:spChg chg="add del mod">
          <ac:chgData name="Aske Walther Sørensen" userId="e41c343c-2cfd-4d4f-a1ac-9d1d143c8b84" providerId="ADAL" clId="{3551637F-5B3F-4BE7-92F7-74C281CEFDD0}" dt="2023-11-13T08:52:43.582" v="464" actId="478"/>
          <ac:spMkLst>
            <pc:docMk/>
            <pc:sldMk cId="1645400993" sldId="2147468810"/>
            <ac:spMk id="6" creationId="{C745CC12-BCAF-71A5-1915-EBB48CF4FFE6}"/>
          </ac:spMkLst>
        </pc:spChg>
        <pc:spChg chg="add mod">
          <ac:chgData name="Aske Walther Sørensen" userId="e41c343c-2cfd-4d4f-a1ac-9d1d143c8b84" providerId="ADAL" clId="{3551637F-5B3F-4BE7-92F7-74C281CEFDD0}" dt="2023-11-13T08:52:37.874" v="463" actId="14100"/>
          <ac:spMkLst>
            <pc:docMk/>
            <pc:sldMk cId="1645400993" sldId="2147468810"/>
            <ac:spMk id="8" creationId="{CC98151F-8DBE-39FA-7BB8-8D2BA0F587CD}"/>
          </ac:spMkLst>
        </pc:spChg>
        <pc:spChg chg="add mod">
          <ac:chgData name="Aske Walther Sørensen" userId="e41c343c-2cfd-4d4f-a1ac-9d1d143c8b84" providerId="ADAL" clId="{3551637F-5B3F-4BE7-92F7-74C281CEFDD0}" dt="2023-11-13T10:19:07.342" v="2837" actId="20577"/>
          <ac:spMkLst>
            <pc:docMk/>
            <pc:sldMk cId="1645400993" sldId="2147468810"/>
            <ac:spMk id="9" creationId="{CEFD2F15-BBDE-4B02-D808-BBD6A003673A}"/>
          </ac:spMkLst>
        </pc:spChg>
        <pc:picChg chg="add mod modCrop">
          <ac:chgData name="Aske Walther Sørensen" userId="e41c343c-2cfd-4d4f-a1ac-9d1d143c8b84" providerId="ADAL" clId="{3551637F-5B3F-4BE7-92F7-74C281CEFDD0}" dt="2023-11-13T08:52:11.310" v="458" actId="14100"/>
          <ac:picMkLst>
            <pc:docMk/>
            <pc:sldMk cId="1645400993" sldId="2147468810"/>
            <ac:picMk id="7" creationId="{D776C818-64EB-75FA-2834-9240EB8EBBFB}"/>
          </ac:picMkLst>
        </pc:picChg>
        <pc:picChg chg="del">
          <ac:chgData name="Aske Walther Sørensen" userId="e41c343c-2cfd-4d4f-a1ac-9d1d143c8b84" providerId="ADAL" clId="{3551637F-5B3F-4BE7-92F7-74C281CEFDD0}" dt="2023-11-13T08:51:52.551" v="452" actId="478"/>
          <ac:picMkLst>
            <pc:docMk/>
            <pc:sldMk cId="1645400993" sldId="2147468810"/>
            <ac:picMk id="1026" creationId="{F51D5242-2708-8E02-8BA3-9A08780D001A}"/>
          </ac:picMkLst>
        </pc:picChg>
      </pc:sldChg>
      <pc:sldChg chg="addSp modSp">
        <pc:chgData name="Aske Walther Sørensen" userId="e41c343c-2cfd-4d4f-a1ac-9d1d143c8b84" providerId="ADAL" clId="{3551637F-5B3F-4BE7-92F7-74C281CEFDD0}" dt="2023-11-13T08:51:02.875" v="438"/>
        <pc:sldMkLst>
          <pc:docMk/>
          <pc:sldMk cId="2571092003" sldId="2147468811"/>
        </pc:sldMkLst>
        <pc:spChg chg="add mod">
          <ac:chgData name="Aske Walther Sørensen" userId="e41c343c-2cfd-4d4f-a1ac-9d1d143c8b84" providerId="ADAL" clId="{3551637F-5B3F-4BE7-92F7-74C281CEFDD0}" dt="2023-11-13T08:51:02.875" v="438"/>
          <ac:spMkLst>
            <pc:docMk/>
            <pc:sldMk cId="2571092003" sldId="2147468811"/>
            <ac:spMk id="3" creationId="{0244BD98-45FA-3EFF-2EA0-E7D7D84B6086}"/>
          </ac:spMkLst>
        </pc:spChg>
      </pc:sldChg>
      <pc:sldChg chg="addSp modSp">
        <pc:chgData name="Aske Walther Sørensen" userId="e41c343c-2cfd-4d4f-a1ac-9d1d143c8b84" providerId="ADAL" clId="{3551637F-5B3F-4BE7-92F7-74C281CEFDD0}" dt="2023-11-13T08:51:03.321" v="439"/>
        <pc:sldMkLst>
          <pc:docMk/>
          <pc:sldMk cId="1655610298" sldId="2147468812"/>
        </pc:sldMkLst>
        <pc:spChg chg="add mod">
          <ac:chgData name="Aske Walther Sørensen" userId="e41c343c-2cfd-4d4f-a1ac-9d1d143c8b84" providerId="ADAL" clId="{3551637F-5B3F-4BE7-92F7-74C281CEFDD0}" dt="2023-11-13T08:51:03.321" v="439"/>
          <ac:spMkLst>
            <pc:docMk/>
            <pc:sldMk cId="1655610298" sldId="2147468812"/>
            <ac:spMk id="6" creationId="{B45FAB93-9C89-C525-808E-DC2FBD26897E}"/>
          </ac:spMkLst>
        </pc:spChg>
      </pc:sldChg>
      <pc:sldChg chg="addSp modSp mod">
        <pc:chgData name="Aske Walther Sørensen" userId="e41c343c-2cfd-4d4f-a1ac-9d1d143c8b84" providerId="ADAL" clId="{3551637F-5B3F-4BE7-92F7-74C281CEFDD0}" dt="2023-11-13T09:30:29.078" v="1564" actId="15"/>
        <pc:sldMkLst>
          <pc:docMk/>
          <pc:sldMk cId="2739286589" sldId="2147468813"/>
        </pc:sldMkLst>
        <pc:spChg chg="mod">
          <ac:chgData name="Aske Walther Sørensen" userId="e41c343c-2cfd-4d4f-a1ac-9d1d143c8b84" providerId="ADAL" clId="{3551637F-5B3F-4BE7-92F7-74C281CEFDD0}" dt="2023-11-13T09:29:57.526" v="1534" actId="20577"/>
          <ac:spMkLst>
            <pc:docMk/>
            <pc:sldMk cId="2739286589" sldId="2147468813"/>
            <ac:spMk id="2" creationId="{583E841E-9052-27BE-95C1-A70487EE831A}"/>
          </ac:spMkLst>
        </pc:spChg>
        <pc:spChg chg="mod">
          <ac:chgData name="Aske Walther Sørensen" userId="e41c343c-2cfd-4d4f-a1ac-9d1d143c8b84" providerId="ADAL" clId="{3551637F-5B3F-4BE7-92F7-74C281CEFDD0}" dt="2023-11-13T09:30:29.078" v="1564" actId="15"/>
          <ac:spMkLst>
            <pc:docMk/>
            <pc:sldMk cId="2739286589" sldId="2147468813"/>
            <ac:spMk id="3" creationId="{DD0AB74B-FB99-C8E5-E0C8-BD2E688DE837}"/>
          </ac:spMkLst>
        </pc:spChg>
        <pc:spChg chg="add mod">
          <ac:chgData name="Aske Walther Sørensen" userId="e41c343c-2cfd-4d4f-a1ac-9d1d143c8b84" providerId="ADAL" clId="{3551637F-5B3F-4BE7-92F7-74C281CEFDD0}" dt="2023-11-13T09:28:19.216" v="1479" actId="1076"/>
          <ac:spMkLst>
            <pc:docMk/>
            <pc:sldMk cId="2739286589" sldId="2147468813"/>
            <ac:spMk id="5" creationId="{0FC82955-3CB4-2713-EC00-EC9CB829DCEA}"/>
          </ac:spMkLst>
        </pc:spChg>
      </pc:sldChg>
      <pc:sldChg chg="addSp modSp mod ord modShow">
        <pc:chgData name="Aske Walther Sørensen" userId="e41c343c-2cfd-4d4f-a1ac-9d1d143c8b84" providerId="ADAL" clId="{3551637F-5B3F-4BE7-92F7-74C281CEFDD0}" dt="2023-11-13T10:23:54.974" v="3149" actId="20577"/>
        <pc:sldMkLst>
          <pc:docMk/>
          <pc:sldMk cId="1307460977" sldId="2147468816"/>
        </pc:sldMkLst>
        <pc:spChg chg="mod">
          <ac:chgData name="Aske Walther Sørensen" userId="e41c343c-2cfd-4d4f-a1ac-9d1d143c8b84" providerId="ADAL" clId="{3551637F-5B3F-4BE7-92F7-74C281CEFDD0}" dt="2023-11-13T10:23:44.488" v="3137" actId="6549"/>
          <ac:spMkLst>
            <pc:docMk/>
            <pc:sldMk cId="1307460977" sldId="2147468816"/>
            <ac:spMk id="2" creationId="{C81FE5B5-2FBF-B503-F027-29D68D7E8060}"/>
          </ac:spMkLst>
        </pc:spChg>
        <pc:spChg chg="mod">
          <ac:chgData name="Aske Walther Sørensen" userId="e41c343c-2cfd-4d4f-a1ac-9d1d143c8b84" providerId="ADAL" clId="{3551637F-5B3F-4BE7-92F7-74C281CEFDD0}" dt="2023-11-13T10:23:45.563" v="3138" actId="6549"/>
          <ac:spMkLst>
            <pc:docMk/>
            <pc:sldMk cId="1307460977" sldId="2147468816"/>
            <ac:spMk id="3" creationId="{81602120-0EC8-F249-0D86-1DAE95765F69}"/>
          </ac:spMkLst>
        </pc:spChg>
        <pc:spChg chg="mod">
          <ac:chgData name="Aske Walther Sørensen" userId="e41c343c-2cfd-4d4f-a1ac-9d1d143c8b84" providerId="ADAL" clId="{3551637F-5B3F-4BE7-92F7-74C281CEFDD0}" dt="2023-11-13T10:23:54.974" v="3149" actId="20577"/>
          <ac:spMkLst>
            <pc:docMk/>
            <pc:sldMk cId="1307460977" sldId="2147468816"/>
            <ac:spMk id="4" creationId="{3697588E-719C-2EC2-8ADF-4EDB3A5EEFC5}"/>
          </ac:spMkLst>
        </pc:spChg>
        <pc:spChg chg="add mod">
          <ac:chgData name="Aske Walther Sørensen" userId="e41c343c-2cfd-4d4f-a1ac-9d1d143c8b84" providerId="ADAL" clId="{3551637F-5B3F-4BE7-92F7-74C281CEFDD0}" dt="2023-11-13T09:17:30.929" v="1462" actId="1076"/>
          <ac:spMkLst>
            <pc:docMk/>
            <pc:sldMk cId="1307460977" sldId="2147468816"/>
            <ac:spMk id="5" creationId="{B9375F20-0DA3-1617-1E35-1A61A5A31377}"/>
          </ac:spMkLst>
        </pc:spChg>
      </pc:sldChg>
      <pc:sldChg chg="addSp modSp">
        <pc:chgData name="Aske Walther Sørensen" userId="e41c343c-2cfd-4d4f-a1ac-9d1d143c8b84" providerId="ADAL" clId="{3551637F-5B3F-4BE7-92F7-74C281CEFDD0}" dt="2023-11-13T08:51:01.791" v="437"/>
        <pc:sldMkLst>
          <pc:docMk/>
          <pc:sldMk cId="1583855265" sldId="2147468817"/>
        </pc:sldMkLst>
        <pc:spChg chg="add mod">
          <ac:chgData name="Aske Walther Sørensen" userId="e41c343c-2cfd-4d4f-a1ac-9d1d143c8b84" providerId="ADAL" clId="{3551637F-5B3F-4BE7-92F7-74C281CEFDD0}" dt="2023-11-13T08:51:01.791" v="437"/>
          <ac:spMkLst>
            <pc:docMk/>
            <pc:sldMk cId="1583855265" sldId="2147468817"/>
            <ac:spMk id="2" creationId="{6BDFB497-7D46-38B3-FF21-F6459252EDE7}"/>
          </ac:spMkLst>
        </pc:spChg>
      </pc:sldChg>
      <pc:sldChg chg="addSp delSp modSp new mod">
        <pc:chgData name="Aske Walther Sørensen" userId="e41c343c-2cfd-4d4f-a1ac-9d1d143c8b84" providerId="ADAL" clId="{3551637F-5B3F-4BE7-92F7-74C281CEFDD0}" dt="2023-11-13T11:02:38.930" v="4417" actId="20577"/>
        <pc:sldMkLst>
          <pc:docMk/>
          <pc:sldMk cId="3609745561" sldId="2147468818"/>
        </pc:sldMkLst>
        <pc:spChg chg="del">
          <ac:chgData name="Aske Walther Sørensen" userId="e41c343c-2cfd-4d4f-a1ac-9d1d143c8b84" providerId="ADAL" clId="{3551637F-5B3F-4BE7-92F7-74C281CEFDD0}" dt="2023-11-13T08:56:40.039" v="673" actId="931"/>
          <ac:spMkLst>
            <pc:docMk/>
            <pc:sldMk cId="3609745561" sldId="2147468818"/>
            <ac:spMk id="2" creationId="{C36BB895-43C3-C739-EE33-A4D6DB5C5D9C}"/>
          </ac:spMkLst>
        </pc:spChg>
        <pc:spChg chg="mod">
          <ac:chgData name="Aske Walther Sørensen" userId="e41c343c-2cfd-4d4f-a1ac-9d1d143c8b84" providerId="ADAL" clId="{3551637F-5B3F-4BE7-92F7-74C281CEFDD0}" dt="2023-11-13T11:02:38.930" v="4417" actId="20577"/>
          <ac:spMkLst>
            <pc:docMk/>
            <pc:sldMk cId="3609745561" sldId="2147468818"/>
            <ac:spMk id="3" creationId="{A59AD647-E786-8F0F-67C4-91ADC71C8BC7}"/>
          </ac:spMkLst>
        </pc:spChg>
        <pc:spChg chg="mod">
          <ac:chgData name="Aske Walther Sørensen" userId="e41c343c-2cfd-4d4f-a1ac-9d1d143c8b84" providerId="ADAL" clId="{3551637F-5B3F-4BE7-92F7-74C281CEFDD0}" dt="2023-11-13T10:13:59.117" v="2828" actId="20577"/>
          <ac:spMkLst>
            <pc:docMk/>
            <pc:sldMk cId="3609745561" sldId="2147468818"/>
            <ac:spMk id="4" creationId="{A8972E15-2D63-62E2-D428-6EFBE2DEF842}"/>
          </ac:spMkLst>
        </pc:spChg>
        <pc:spChg chg="mod">
          <ac:chgData name="Aske Walther Sørensen" userId="e41c343c-2cfd-4d4f-a1ac-9d1d143c8b84" providerId="ADAL" clId="{3551637F-5B3F-4BE7-92F7-74C281CEFDD0}" dt="2023-11-13T08:56:02.423" v="655" actId="20577"/>
          <ac:spMkLst>
            <pc:docMk/>
            <pc:sldMk cId="3609745561" sldId="2147468818"/>
            <ac:spMk id="5" creationId="{355AE0E4-F7B0-FBEA-3A34-67132529D0C6}"/>
          </ac:spMkLst>
        </pc:spChg>
        <pc:spChg chg="add mod">
          <ac:chgData name="Aske Walther Sørensen" userId="e41c343c-2cfd-4d4f-a1ac-9d1d143c8b84" providerId="ADAL" clId="{3551637F-5B3F-4BE7-92F7-74C281CEFDD0}" dt="2023-11-13T10:12:16.469" v="2601" actId="1076"/>
          <ac:spMkLst>
            <pc:docMk/>
            <pc:sldMk cId="3609745561" sldId="2147468818"/>
            <ac:spMk id="9" creationId="{EFF35AFA-DC4B-3601-49CA-D2484C98B519}"/>
          </ac:spMkLst>
        </pc:spChg>
        <pc:picChg chg="add mod">
          <ac:chgData name="Aske Walther Sørensen" userId="e41c343c-2cfd-4d4f-a1ac-9d1d143c8b84" providerId="ADAL" clId="{3551637F-5B3F-4BE7-92F7-74C281CEFDD0}" dt="2023-11-13T08:56:40.039" v="673" actId="931"/>
          <ac:picMkLst>
            <pc:docMk/>
            <pc:sldMk cId="3609745561" sldId="2147468818"/>
            <ac:picMk id="8" creationId="{9FB05B8A-5688-99F3-8EDE-D7333AB838E0}"/>
          </ac:picMkLst>
        </pc:picChg>
      </pc:sldChg>
      <pc:sldChg chg="addSp delSp modSp new mod modAnim">
        <pc:chgData name="Aske Walther Sørensen" userId="e41c343c-2cfd-4d4f-a1ac-9d1d143c8b84" providerId="ADAL" clId="{3551637F-5B3F-4BE7-92F7-74C281CEFDD0}" dt="2023-11-13T10:02:19.741" v="1890" actId="20577"/>
        <pc:sldMkLst>
          <pc:docMk/>
          <pc:sldMk cId="1640530918" sldId="2147468819"/>
        </pc:sldMkLst>
        <pc:spChg chg="mod">
          <ac:chgData name="Aske Walther Sørensen" userId="e41c343c-2cfd-4d4f-a1ac-9d1d143c8b84" providerId="ADAL" clId="{3551637F-5B3F-4BE7-92F7-74C281CEFDD0}" dt="2023-11-13T09:02:36.499" v="747" actId="20577"/>
          <ac:spMkLst>
            <pc:docMk/>
            <pc:sldMk cId="1640530918" sldId="2147468819"/>
            <ac:spMk id="2" creationId="{99789550-F31C-A05B-2887-5F907A5719BD}"/>
          </ac:spMkLst>
        </pc:spChg>
        <pc:spChg chg="mod">
          <ac:chgData name="Aske Walther Sørensen" userId="e41c343c-2cfd-4d4f-a1ac-9d1d143c8b84" providerId="ADAL" clId="{3551637F-5B3F-4BE7-92F7-74C281CEFDD0}" dt="2023-11-13T10:02:19.741" v="1890" actId="20577"/>
          <ac:spMkLst>
            <pc:docMk/>
            <pc:sldMk cId="1640530918" sldId="2147468819"/>
            <ac:spMk id="3" creationId="{0933D380-09F7-899D-5C9B-3EEB50A0170E}"/>
          </ac:spMkLst>
        </pc:spChg>
        <pc:spChg chg="mod">
          <ac:chgData name="Aske Walther Sørensen" userId="e41c343c-2cfd-4d4f-a1ac-9d1d143c8b84" providerId="ADAL" clId="{3551637F-5B3F-4BE7-92F7-74C281CEFDD0}" dt="2023-11-13T09:02:27.799" v="744"/>
          <ac:spMkLst>
            <pc:docMk/>
            <pc:sldMk cId="1640530918" sldId="2147468819"/>
            <ac:spMk id="4" creationId="{AE799C20-C9FE-2251-F3AD-6E53FD0F6F81}"/>
          </ac:spMkLst>
        </pc:spChg>
        <pc:spChg chg="add del">
          <ac:chgData name="Aske Walther Sørensen" userId="e41c343c-2cfd-4d4f-a1ac-9d1d143c8b84" providerId="ADAL" clId="{3551637F-5B3F-4BE7-92F7-74C281CEFDD0}" dt="2023-11-13T09:02:05.006" v="729" actId="478"/>
          <ac:spMkLst>
            <pc:docMk/>
            <pc:sldMk cId="1640530918" sldId="2147468819"/>
            <ac:spMk id="5" creationId="{1A68FF45-24DF-8498-AB4A-81F5C11BF1DF}"/>
          </ac:spMkLst>
        </pc:spChg>
        <pc:spChg chg="add mod">
          <ac:chgData name="Aske Walther Sørensen" userId="e41c343c-2cfd-4d4f-a1ac-9d1d143c8b84" providerId="ADAL" clId="{3551637F-5B3F-4BE7-92F7-74C281CEFDD0}" dt="2023-11-13T09:05:49.841" v="956" actId="1076"/>
          <ac:spMkLst>
            <pc:docMk/>
            <pc:sldMk cId="1640530918" sldId="2147468819"/>
            <ac:spMk id="14" creationId="{B86933EF-94BB-C995-5188-5E0DE21C7005}"/>
          </ac:spMkLst>
        </pc:spChg>
        <pc:spChg chg="add mod">
          <ac:chgData name="Aske Walther Sørensen" userId="e41c343c-2cfd-4d4f-a1ac-9d1d143c8b84" providerId="ADAL" clId="{3551637F-5B3F-4BE7-92F7-74C281CEFDD0}" dt="2023-11-13T09:06:52.534" v="962" actId="14100"/>
          <ac:spMkLst>
            <pc:docMk/>
            <pc:sldMk cId="1640530918" sldId="2147468819"/>
            <ac:spMk id="20" creationId="{40F6852D-55AB-689F-19E1-05F6A3B355A6}"/>
          </ac:spMkLst>
        </pc:spChg>
        <pc:spChg chg="add mod">
          <ac:chgData name="Aske Walther Sørensen" userId="e41c343c-2cfd-4d4f-a1ac-9d1d143c8b84" providerId="ADAL" clId="{3551637F-5B3F-4BE7-92F7-74C281CEFDD0}" dt="2023-11-13T09:06:57.845" v="965" actId="14100"/>
          <ac:spMkLst>
            <pc:docMk/>
            <pc:sldMk cId="1640530918" sldId="2147468819"/>
            <ac:spMk id="21" creationId="{FD033AC4-1AED-8D0E-8BBF-21BA5838F32F}"/>
          </ac:spMkLst>
        </pc:spChg>
        <pc:picChg chg="add del">
          <ac:chgData name="Aske Walther Sørensen" userId="e41c343c-2cfd-4d4f-a1ac-9d1d143c8b84" providerId="ADAL" clId="{3551637F-5B3F-4BE7-92F7-74C281CEFDD0}" dt="2023-11-13T09:01:59.118" v="726" actId="22"/>
          <ac:picMkLst>
            <pc:docMk/>
            <pc:sldMk cId="1640530918" sldId="2147468819"/>
            <ac:picMk id="7" creationId="{00789E3E-E459-7BE0-1061-285F18E81F4D}"/>
          </ac:picMkLst>
        </pc:picChg>
        <pc:picChg chg="add del mod ord">
          <ac:chgData name="Aske Walther Sørensen" userId="e41c343c-2cfd-4d4f-a1ac-9d1d143c8b84" providerId="ADAL" clId="{3551637F-5B3F-4BE7-92F7-74C281CEFDD0}" dt="2023-11-13T09:02:03.777" v="728" actId="22"/>
          <ac:picMkLst>
            <pc:docMk/>
            <pc:sldMk cId="1640530918" sldId="2147468819"/>
            <ac:picMk id="9" creationId="{F05A4374-4DF8-FE74-319E-6028EAF43062}"/>
          </ac:picMkLst>
        </pc:picChg>
        <pc:picChg chg="add mod">
          <ac:chgData name="Aske Walther Sørensen" userId="e41c343c-2cfd-4d4f-a1ac-9d1d143c8b84" providerId="ADAL" clId="{3551637F-5B3F-4BE7-92F7-74C281CEFDD0}" dt="2023-11-13T09:05:45.334" v="954" actId="1076"/>
          <ac:picMkLst>
            <pc:docMk/>
            <pc:sldMk cId="1640530918" sldId="2147468819"/>
            <ac:picMk id="11" creationId="{D83A94CD-A015-1BE4-4C39-19D959AB654E}"/>
          </ac:picMkLst>
        </pc:picChg>
        <pc:picChg chg="add mod">
          <ac:chgData name="Aske Walther Sørensen" userId="e41c343c-2cfd-4d4f-a1ac-9d1d143c8b84" providerId="ADAL" clId="{3551637F-5B3F-4BE7-92F7-74C281CEFDD0}" dt="2023-11-13T09:05:47.424" v="955" actId="1076"/>
          <ac:picMkLst>
            <pc:docMk/>
            <pc:sldMk cId="1640530918" sldId="2147468819"/>
            <ac:picMk id="13" creationId="{A38D167C-8855-2714-3004-52D22738E583}"/>
          </ac:picMkLst>
        </pc:picChg>
        <pc:cxnChg chg="add mod">
          <ac:chgData name="Aske Walther Sørensen" userId="e41c343c-2cfd-4d4f-a1ac-9d1d143c8b84" providerId="ADAL" clId="{3551637F-5B3F-4BE7-92F7-74C281CEFDD0}" dt="2023-11-13T09:05:49.841" v="956" actId="1076"/>
          <ac:cxnSpMkLst>
            <pc:docMk/>
            <pc:sldMk cId="1640530918" sldId="2147468819"/>
            <ac:cxnSpMk id="16" creationId="{ED30F0E2-EB8B-5C85-77BC-014FD2534FC9}"/>
          </ac:cxnSpMkLst>
        </pc:cxnChg>
        <pc:cxnChg chg="add mod">
          <ac:chgData name="Aske Walther Sørensen" userId="e41c343c-2cfd-4d4f-a1ac-9d1d143c8b84" providerId="ADAL" clId="{3551637F-5B3F-4BE7-92F7-74C281CEFDD0}" dt="2023-11-13T09:07:27.805" v="1006" actId="14100"/>
          <ac:cxnSpMkLst>
            <pc:docMk/>
            <pc:sldMk cId="1640530918" sldId="2147468819"/>
            <ac:cxnSpMk id="22" creationId="{058C3519-C36B-CE86-8334-04BEE7C1464E}"/>
          </ac:cxnSpMkLst>
        </pc:cxnChg>
        <pc:cxnChg chg="add mod">
          <ac:chgData name="Aske Walther Sørensen" userId="e41c343c-2cfd-4d4f-a1ac-9d1d143c8b84" providerId="ADAL" clId="{3551637F-5B3F-4BE7-92F7-74C281CEFDD0}" dt="2023-11-13T09:07:33.645" v="1009" actId="14100"/>
          <ac:cxnSpMkLst>
            <pc:docMk/>
            <pc:sldMk cId="1640530918" sldId="2147468819"/>
            <ac:cxnSpMk id="26" creationId="{2640E801-E221-A184-58BD-AA1F784CAC82}"/>
          </ac:cxnSpMkLst>
        </pc:cxnChg>
      </pc:sldChg>
      <pc:sldChg chg="addSp delSp modSp add mod modAnim modShow">
        <pc:chgData name="Aske Walther Sørensen" userId="e41c343c-2cfd-4d4f-a1ac-9d1d143c8b84" providerId="ADAL" clId="{3551637F-5B3F-4BE7-92F7-74C281CEFDD0}" dt="2023-11-13T10:24:29.021" v="3156" actId="20577"/>
        <pc:sldMkLst>
          <pc:docMk/>
          <pc:sldMk cId="1335169978" sldId="2147468820"/>
        </pc:sldMkLst>
        <pc:spChg chg="mod">
          <ac:chgData name="Aske Walther Sørensen" userId="e41c343c-2cfd-4d4f-a1ac-9d1d143c8b84" providerId="ADAL" clId="{3551637F-5B3F-4BE7-92F7-74C281CEFDD0}" dt="2023-11-13T10:24:29.021" v="3156" actId="20577"/>
          <ac:spMkLst>
            <pc:docMk/>
            <pc:sldMk cId="1335169978" sldId="2147468820"/>
            <ac:spMk id="2" creationId="{BEF61AF8-8F83-39C4-6835-9C46641CD29C}"/>
          </ac:spMkLst>
        </pc:spChg>
        <pc:spChg chg="mod">
          <ac:chgData name="Aske Walther Sørensen" userId="e41c343c-2cfd-4d4f-a1ac-9d1d143c8b84" providerId="ADAL" clId="{3551637F-5B3F-4BE7-92F7-74C281CEFDD0}" dt="2023-11-13T09:33:58.297" v="1790" actId="20577"/>
          <ac:spMkLst>
            <pc:docMk/>
            <pc:sldMk cId="1335169978" sldId="2147468820"/>
            <ac:spMk id="3" creationId="{275FDBBA-FCFB-9ADC-A1AF-D0C15D9CB789}"/>
          </ac:spMkLst>
        </pc:spChg>
        <pc:spChg chg="mod">
          <ac:chgData name="Aske Walther Sørensen" userId="e41c343c-2cfd-4d4f-a1ac-9d1d143c8b84" providerId="ADAL" clId="{3551637F-5B3F-4BE7-92F7-74C281CEFDD0}" dt="2023-11-13T09:34:13.917" v="1791" actId="1076"/>
          <ac:spMkLst>
            <pc:docMk/>
            <pc:sldMk cId="1335169978" sldId="2147468820"/>
            <ac:spMk id="5" creationId="{066DD66E-79EE-6DF4-CD79-D926FEF4C9DC}"/>
          </ac:spMkLst>
        </pc:spChg>
        <pc:graphicFrameChg chg="add del mod">
          <ac:chgData name="Aske Walther Sørensen" userId="e41c343c-2cfd-4d4f-a1ac-9d1d143c8b84" providerId="ADAL" clId="{3551637F-5B3F-4BE7-92F7-74C281CEFDD0}" dt="2023-11-13T09:31:44.881" v="1584"/>
          <ac:graphicFrameMkLst>
            <pc:docMk/>
            <pc:sldMk cId="1335169978" sldId="2147468820"/>
            <ac:graphicFrameMk id="6" creationId="{2B6AF38C-7DD6-9B7A-96BE-2A062DAA0560}"/>
          </ac:graphicFrameMkLst>
        </pc:graphicFrameChg>
        <pc:graphicFrameChg chg="add del mod">
          <ac:chgData name="Aske Walther Sørensen" userId="e41c343c-2cfd-4d4f-a1ac-9d1d143c8b84" providerId="ADAL" clId="{3551637F-5B3F-4BE7-92F7-74C281CEFDD0}" dt="2023-11-13T09:31:48.551" v="1586"/>
          <ac:graphicFrameMkLst>
            <pc:docMk/>
            <pc:sldMk cId="1335169978" sldId="2147468820"/>
            <ac:graphicFrameMk id="8" creationId="{FA5EFCD0-4A3A-00E0-D584-E32D1D07EB80}"/>
          </ac:graphicFrameMkLst>
        </pc:graphicFrameChg>
      </pc:sldChg>
      <pc:sldChg chg="addSp delSp modSp new mod modAnim">
        <pc:chgData name="Aske Walther Sørensen" userId="e41c343c-2cfd-4d4f-a1ac-9d1d143c8b84" providerId="ADAL" clId="{3551637F-5B3F-4BE7-92F7-74C281CEFDD0}" dt="2023-11-13T10:53:56.585" v="4272"/>
        <pc:sldMkLst>
          <pc:docMk/>
          <pc:sldMk cId="244296869" sldId="2147468821"/>
        </pc:sldMkLst>
        <pc:spChg chg="mod">
          <ac:chgData name="Aske Walther Sørensen" userId="e41c343c-2cfd-4d4f-a1ac-9d1d143c8b84" providerId="ADAL" clId="{3551637F-5B3F-4BE7-92F7-74C281CEFDD0}" dt="2023-11-13T10:51:46.921" v="3999" actId="313"/>
          <ac:spMkLst>
            <pc:docMk/>
            <pc:sldMk cId="244296869" sldId="2147468821"/>
            <ac:spMk id="3" creationId="{9A8155F0-493B-E15A-9BAB-3C944CD8B4C9}"/>
          </ac:spMkLst>
        </pc:spChg>
        <pc:spChg chg="mod">
          <ac:chgData name="Aske Walther Sørensen" userId="e41c343c-2cfd-4d4f-a1ac-9d1d143c8b84" providerId="ADAL" clId="{3551637F-5B3F-4BE7-92F7-74C281CEFDD0}" dt="2023-11-13T10:53:44.839" v="4270" actId="20577"/>
          <ac:spMkLst>
            <pc:docMk/>
            <pc:sldMk cId="244296869" sldId="2147468821"/>
            <ac:spMk id="4" creationId="{3A7E2907-E1AB-F5D9-473A-B5103910774F}"/>
          </ac:spMkLst>
        </pc:spChg>
        <pc:spChg chg="mod">
          <ac:chgData name="Aske Walther Sørensen" userId="e41c343c-2cfd-4d4f-a1ac-9d1d143c8b84" providerId="ADAL" clId="{3551637F-5B3F-4BE7-92F7-74C281CEFDD0}" dt="2023-11-13T10:19:58.678" v="2868" actId="20577"/>
          <ac:spMkLst>
            <pc:docMk/>
            <pc:sldMk cId="244296869" sldId="2147468821"/>
            <ac:spMk id="5" creationId="{707A8AD4-EEC4-6FFD-1BD0-BD61B13A2FDB}"/>
          </ac:spMkLst>
        </pc:spChg>
        <pc:spChg chg="add del mod">
          <ac:chgData name="Aske Walther Sørensen" userId="e41c343c-2cfd-4d4f-a1ac-9d1d143c8b84" providerId="ADAL" clId="{3551637F-5B3F-4BE7-92F7-74C281CEFDD0}" dt="2023-11-13T10:53:49.058" v="4271" actId="478"/>
          <ac:spMkLst>
            <pc:docMk/>
            <pc:sldMk cId="244296869" sldId="2147468821"/>
            <ac:spMk id="7" creationId="{68027D21-3BA7-C68E-A36B-CA55C96A7A59}"/>
          </ac:spMkLst>
        </pc:spChg>
        <pc:picChg chg="add mod">
          <ac:chgData name="Aske Walther Sørensen" userId="e41c343c-2cfd-4d4f-a1ac-9d1d143c8b84" providerId="ADAL" clId="{3551637F-5B3F-4BE7-92F7-74C281CEFDD0}" dt="2023-11-13T10:51:00.019" v="3987" actId="1076"/>
          <ac:picMkLst>
            <pc:docMk/>
            <pc:sldMk cId="244296869" sldId="2147468821"/>
            <ac:picMk id="2050" creationId="{7A4F3952-6C96-43D6-220C-698D0E3F7BAC}"/>
          </ac:picMkLst>
        </pc:picChg>
        <pc:cxnChg chg="add mod">
          <ac:chgData name="Aske Walther Sørensen" userId="e41c343c-2cfd-4d4f-a1ac-9d1d143c8b84" providerId="ADAL" clId="{3551637F-5B3F-4BE7-92F7-74C281CEFDD0}" dt="2023-11-13T10:51:24.760" v="3991" actId="693"/>
          <ac:cxnSpMkLst>
            <pc:docMk/>
            <pc:sldMk cId="244296869" sldId="2147468821"/>
            <ac:cxnSpMk id="9" creationId="{F7C0A3C9-EDF8-594D-528E-39F866FEED77}"/>
          </ac:cxnSpMkLst>
        </pc:cxnChg>
      </pc:sldChg>
      <pc:sldChg chg="addSp delSp modSp new mod modAnim">
        <pc:chgData name="Aske Walther Sørensen" userId="e41c343c-2cfd-4d4f-a1ac-9d1d143c8b84" providerId="ADAL" clId="{3551637F-5B3F-4BE7-92F7-74C281CEFDD0}" dt="2023-11-13T10:50:38.540" v="3984" actId="478"/>
        <pc:sldMkLst>
          <pc:docMk/>
          <pc:sldMk cId="2455850676" sldId="2147468822"/>
        </pc:sldMkLst>
        <pc:spChg chg="mod">
          <ac:chgData name="Aske Walther Sørensen" userId="e41c343c-2cfd-4d4f-a1ac-9d1d143c8b84" providerId="ADAL" clId="{3551637F-5B3F-4BE7-92F7-74C281CEFDD0}" dt="2023-11-13T10:31:09.998" v="3247" actId="20577"/>
          <ac:spMkLst>
            <pc:docMk/>
            <pc:sldMk cId="2455850676" sldId="2147468822"/>
            <ac:spMk id="2" creationId="{087BEE85-1A76-C3C5-65A3-80EB2C1F1CD4}"/>
          </ac:spMkLst>
        </pc:spChg>
        <pc:spChg chg="mod">
          <ac:chgData name="Aske Walther Sørensen" userId="e41c343c-2cfd-4d4f-a1ac-9d1d143c8b84" providerId="ADAL" clId="{3551637F-5B3F-4BE7-92F7-74C281CEFDD0}" dt="2023-11-13T10:49:22.758" v="3969" actId="6549"/>
          <ac:spMkLst>
            <pc:docMk/>
            <pc:sldMk cId="2455850676" sldId="2147468822"/>
            <ac:spMk id="3" creationId="{5A3621FC-331C-E1F8-4AC2-122BB92A97D6}"/>
          </ac:spMkLst>
        </pc:spChg>
        <pc:spChg chg="mod">
          <ac:chgData name="Aske Walther Sørensen" userId="e41c343c-2cfd-4d4f-a1ac-9d1d143c8b84" providerId="ADAL" clId="{3551637F-5B3F-4BE7-92F7-74C281CEFDD0}" dt="2023-11-13T10:31:44.677" v="3258" actId="20577"/>
          <ac:spMkLst>
            <pc:docMk/>
            <pc:sldMk cId="2455850676" sldId="2147468822"/>
            <ac:spMk id="4" creationId="{1031A4C8-6E81-56F9-AFE6-BB2D5891FB76}"/>
          </ac:spMkLst>
        </pc:spChg>
        <pc:spChg chg="del">
          <ac:chgData name="Aske Walther Sørensen" userId="e41c343c-2cfd-4d4f-a1ac-9d1d143c8b84" providerId="ADAL" clId="{3551637F-5B3F-4BE7-92F7-74C281CEFDD0}" dt="2023-11-13T10:43:42.373" v="3746" actId="931"/>
          <ac:spMkLst>
            <pc:docMk/>
            <pc:sldMk cId="2455850676" sldId="2147468822"/>
            <ac:spMk id="5" creationId="{914E3797-B7BF-97CD-4642-EF0006B3A85A}"/>
          </ac:spMkLst>
        </pc:spChg>
        <pc:spChg chg="add del mod">
          <ac:chgData name="Aske Walther Sørensen" userId="e41c343c-2cfd-4d4f-a1ac-9d1d143c8b84" providerId="ADAL" clId="{3551637F-5B3F-4BE7-92F7-74C281CEFDD0}" dt="2023-11-13T10:50:38.540" v="3984" actId="478"/>
          <ac:spMkLst>
            <pc:docMk/>
            <pc:sldMk cId="2455850676" sldId="2147468822"/>
            <ac:spMk id="6" creationId="{66A970BD-0225-7C6A-0964-B06C08583AF1}"/>
          </ac:spMkLst>
        </pc:spChg>
        <pc:spChg chg="add mod">
          <ac:chgData name="Aske Walther Sørensen" userId="e41c343c-2cfd-4d4f-a1ac-9d1d143c8b84" providerId="ADAL" clId="{3551637F-5B3F-4BE7-92F7-74C281CEFDD0}" dt="2023-11-13T10:45:21.998" v="3792" actId="14100"/>
          <ac:spMkLst>
            <pc:docMk/>
            <pc:sldMk cId="2455850676" sldId="2147468822"/>
            <ac:spMk id="12" creationId="{6BAE336B-56C1-F57D-A71F-3D0A172BA8A1}"/>
          </ac:spMkLst>
        </pc:spChg>
        <pc:spChg chg="add mod">
          <ac:chgData name="Aske Walther Sørensen" userId="e41c343c-2cfd-4d4f-a1ac-9d1d143c8b84" providerId="ADAL" clId="{3551637F-5B3F-4BE7-92F7-74C281CEFDD0}" dt="2023-11-13T10:47:55.303" v="3887" actId="122"/>
          <ac:spMkLst>
            <pc:docMk/>
            <pc:sldMk cId="2455850676" sldId="2147468822"/>
            <ac:spMk id="17" creationId="{43C44628-BB81-2B72-E620-84CFDC60579B}"/>
          </ac:spMkLst>
        </pc:spChg>
        <pc:spChg chg="add mod">
          <ac:chgData name="Aske Walther Sørensen" userId="e41c343c-2cfd-4d4f-a1ac-9d1d143c8b84" providerId="ADAL" clId="{3551637F-5B3F-4BE7-92F7-74C281CEFDD0}" dt="2023-11-13T10:47:52.045" v="3885" actId="122"/>
          <ac:spMkLst>
            <pc:docMk/>
            <pc:sldMk cId="2455850676" sldId="2147468822"/>
            <ac:spMk id="20" creationId="{77CB9DA6-B9AD-2292-635C-69180F3F3B6B}"/>
          </ac:spMkLst>
        </pc:spChg>
        <pc:spChg chg="add mod">
          <ac:chgData name="Aske Walther Sørensen" userId="e41c343c-2cfd-4d4f-a1ac-9d1d143c8b84" providerId="ADAL" clId="{3551637F-5B3F-4BE7-92F7-74C281CEFDD0}" dt="2023-11-13T10:48:39.218" v="3963" actId="5793"/>
          <ac:spMkLst>
            <pc:docMk/>
            <pc:sldMk cId="2455850676" sldId="2147468822"/>
            <ac:spMk id="21" creationId="{FBA6A6E5-004C-F46A-566D-10573C4F9666}"/>
          </ac:spMkLst>
        </pc:spChg>
        <pc:picChg chg="add mod">
          <ac:chgData name="Aske Walther Sørensen" userId="e41c343c-2cfd-4d4f-a1ac-9d1d143c8b84" providerId="ADAL" clId="{3551637F-5B3F-4BE7-92F7-74C281CEFDD0}" dt="2023-11-13T10:43:42.373" v="3746" actId="931"/>
          <ac:picMkLst>
            <pc:docMk/>
            <pc:sldMk cId="2455850676" sldId="2147468822"/>
            <ac:picMk id="8" creationId="{CC2C786E-973E-1CD5-0838-687953CC7982}"/>
          </ac:picMkLst>
        </pc:picChg>
        <pc:picChg chg="add mod">
          <ac:chgData name="Aske Walther Sørensen" userId="e41c343c-2cfd-4d4f-a1ac-9d1d143c8b84" providerId="ADAL" clId="{3551637F-5B3F-4BE7-92F7-74C281CEFDD0}" dt="2023-11-13T10:50:17.677" v="3978" actId="1076"/>
          <ac:picMkLst>
            <pc:docMk/>
            <pc:sldMk cId="2455850676" sldId="2147468822"/>
            <ac:picMk id="24" creationId="{0BED4517-E4B5-D67F-EA92-59925CEA257D}"/>
          </ac:picMkLst>
        </pc:picChg>
        <pc:cxnChg chg="add mod">
          <ac:chgData name="Aske Walther Sørensen" userId="e41c343c-2cfd-4d4f-a1ac-9d1d143c8b84" providerId="ADAL" clId="{3551637F-5B3F-4BE7-92F7-74C281CEFDD0}" dt="2023-11-13T10:44:53.901" v="3784" actId="693"/>
          <ac:cxnSpMkLst>
            <pc:docMk/>
            <pc:sldMk cId="2455850676" sldId="2147468822"/>
            <ac:cxnSpMk id="10" creationId="{6B30B511-A735-E23F-557B-39587C003BF4}"/>
          </ac:cxnSpMkLst>
        </pc:cxnChg>
        <pc:cxnChg chg="add mod">
          <ac:chgData name="Aske Walther Sørensen" userId="e41c343c-2cfd-4d4f-a1ac-9d1d143c8b84" providerId="ADAL" clId="{3551637F-5B3F-4BE7-92F7-74C281CEFDD0}" dt="2023-11-13T10:47:25.902" v="3850" actId="14100"/>
          <ac:cxnSpMkLst>
            <pc:docMk/>
            <pc:sldMk cId="2455850676" sldId="2147468822"/>
            <ac:cxnSpMk id="14" creationId="{D03F4321-042E-A356-177A-AE9D4BB15082}"/>
          </ac:cxnSpMkLst>
        </pc:cxnChg>
        <pc:cxnChg chg="add mod">
          <ac:chgData name="Aske Walther Sørensen" userId="e41c343c-2cfd-4d4f-a1ac-9d1d143c8b84" providerId="ADAL" clId="{3551637F-5B3F-4BE7-92F7-74C281CEFDD0}" dt="2023-11-13T10:47:28.460" v="3851" actId="14100"/>
          <ac:cxnSpMkLst>
            <pc:docMk/>
            <pc:sldMk cId="2455850676" sldId="2147468822"/>
            <ac:cxnSpMk id="15" creationId="{177A39D2-951C-906A-A578-501B21686808}"/>
          </ac:cxnSpMkLst>
        </pc:cxnChg>
        <pc:cxnChg chg="add mod">
          <ac:chgData name="Aske Walther Sørensen" userId="e41c343c-2cfd-4d4f-a1ac-9d1d143c8b84" providerId="ADAL" clId="{3551637F-5B3F-4BE7-92F7-74C281CEFDD0}" dt="2023-11-13T10:48:46.414" v="3965" actId="14100"/>
          <ac:cxnSpMkLst>
            <pc:docMk/>
            <pc:sldMk cId="2455850676" sldId="2147468822"/>
            <ac:cxnSpMk id="16" creationId="{1C064408-A857-A8A3-8E38-C1DEC99DD1B2}"/>
          </ac:cxnSpMkLst>
        </pc:cxnChg>
      </pc:sldChg>
      <pc:sldChg chg="modSp new mod">
        <pc:chgData name="Aske Walther Sørensen" userId="e41c343c-2cfd-4d4f-a1ac-9d1d143c8b84" providerId="ADAL" clId="{3551637F-5B3F-4BE7-92F7-74C281CEFDD0}" dt="2023-11-13T11:03:24.665" v="4424" actId="20577"/>
        <pc:sldMkLst>
          <pc:docMk/>
          <pc:sldMk cId="3971625893" sldId="2147468823"/>
        </pc:sldMkLst>
        <pc:spChg chg="mod">
          <ac:chgData name="Aske Walther Sørensen" userId="e41c343c-2cfd-4d4f-a1ac-9d1d143c8b84" providerId="ADAL" clId="{3551637F-5B3F-4BE7-92F7-74C281CEFDD0}" dt="2023-11-13T11:03:24.665" v="4424" actId="20577"/>
          <ac:spMkLst>
            <pc:docMk/>
            <pc:sldMk cId="3971625893" sldId="2147468823"/>
            <ac:spMk id="2" creationId="{E830606D-EFCC-3DDD-E46F-0D433044C4D2}"/>
          </ac:spMkLst>
        </pc:spChg>
      </pc:sldChg>
    </pc:docChg>
  </pc:docChgLst>
  <pc:docChgLst>
    <pc:chgData name="Aske Walther Sørensen" userId="e41c343c-2cfd-4d4f-a1ac-9d1d143c8b84" providerId="ADAL" clId="{C683AF8A-34F3-4AEF-AC9F-386F0AF7ADE5}"/>
    <pc:docChg chg="delSld modSld">
      <pc:chgData name="Aske Walther Sørensen" userId="e41c343c-2cfd-4d4f-a1ac-9d1d143c8b84" providerId="ADAL" clId="{C683AF8A-34F3-4AEF-AC9F-386F0AF7ADE5}" dt="2023-11-23T13:31:08.968" v="6" actId="47"/>
      <pc:docMkLst>
        <pc:docMk/>
      </pc:docMkLst>
      <pc:sldChg chg="mod modShow">
        <pc:chgData name="Aske Walther Sørensen" userId="e41c343c-2cfd-4d4f-a1ac-9d1d143c8b84" providerId="ADAL" clId="{C683AF8A-34F3-4AEF-AC9F-386F0AF7ADE5}" dt="2023-11-23T13:30:44.221" v="0" actId="729"/>
        <pc:sldMkLst>
          <pc:docMk/>
          <pc:sldMk cId="3996012905" sldId="261"/>
        </pc:sldMkLst>
      </pc:sldChg>
      <pc:sldChg chg="mod modShow">
        <pc:chgData name="Aske Walther Sørensen" userId="e41c343c-2cfd-4d4f-a1ac-9d1d143c8b84" providerId="ADAL" clId="{C683AF8A-34F3-4AEF-AC9F-386F0AF7ADE5}" dt="2023-11-23T13:30:44.221" v="0" actId="729"/>
        <pc:sldMkLst>
          <pc:docMk/>
          <pc:sldMk cId="126741299" sldId="262"/>
        </pc:sldMkLst>
      </pc:sldChg>
      <pc:sldChg chg="mod modShow">
        <pc:chgData name="Aske Walther Sørensen" userId="e41c343c-2cfd-4d4f-a1ac-9d1d143c8b84" providerId="ADAL" clId="{C683AF8A-34F3-4AEF-AC9F-386F0AF7ADE5}" dt="2023-11-23T13:30:44.221" v="0" actId="729"/>
        <pc:sldMkLst>
          <pc:docMk/>
          <pc:sldMk cId="3291815266" sldId="263"/>
        </pc:sldMkLst>
      </pc:sldChg>
      <pc:sldChg chg="mod modShow">
        <pc:chgData name="Aske Walther Sørensen" userId="e41c343c-2cfd-4d4f-a1ac-9d1d143c8b84" providerId="ADAL" clId="{C683AF8A-34F3-4AEF-AC9F-386F0AF7ADE5}" dt="2023-11-23T13:30:44.221" v="0" actId="729"/>
        <pc:sldMkLst>
          <pc:docMk/>
          <pc:sldMk cId="3623936932" sldId="264"/>
        </pc:sldMkLst>
      </pc:sldChg>
      <pc:sldChg chg="mod modShow">
        <pc:chgData name="Aske Walther Sørensen" userId="e41c343c-2cfd-4d4f-a1ac-9d1d143c8b84" providerId="ADAL" clId="{C683AF8A-34F3-4AEF-AC9F-386F0AF7ADE5}" dt="2023-11-23T13:30:44.221" v="0" actId="729"/>
        <pc:sldMkLst>
          <pc:docMk/>
          <pc:sldMk cId="2891407891" sldId="265"/>
        </pc:sldMkLst>
      </pc:sldChg>
      <pc:sldChg chg="mod modShow">
        <pc:chgData name="Aske Walther Sørensen" userId="e41c343c-2cfd-4d4f-a1ac-9d1d143c8b84" providerId="ADAL" clId="{C683AF8A-34F3-4AEF-AC9F-386F0AF7ADE5}" dt="2023-11-23T13:30:44.221" v="0" actId="729"/>
        <pc:sldMkLst>
          <pc:docMk/>
          <pc:sldMk cId="1750758188" sldId="266"/>
        </pc:sldMkLst>
      </pc:sldChg>
      <pc:sldChg chg="mod modShow">
        <pc:chgData name="Aske Walther Sørensen" userId="e41c343c-2cfd-4d4f-a1ac-9d1d143c8b84" providerId="ADAL" clId="{C683AF8A-34F3-4AEF-AC9F-386F0AF7ADE5}" dt="2023-11-23T13:30:44.221" v="0" actId="729"/>
        <pc:sldMkLst>
          <pc:docMk/>
          <pc:sldMk cId="1477962188" sldId="268"/>
        </pc:sldMkLst>
      </pc:sldChg>
      <pc:sldChg chg="mod modShow">
        <pc:chgData name="Aske Walther Sørensen" userId="e41c343c-2cfd-4d4f-a1ac-9d1d143c8b84" providerId="ADAL" clId="{C683AF8A-34F3-4AEF-AC9F-386F0AF7ADE5}" dt="2023-11-23T13:30:44.221" v="0" actId="729"/>
        <pc:sldMkLst>
          <pc:docMk/>
          <pc:sldMk cId="1373578177" sldId="269"/>
        </pc:sldMkLst>
      </pc:sldChg>
      <pc:sldChg chg="mod modShow">
        <pc:chgData name="Aske Walther Sørensen" userId="e41c343c-2cfd-4d4f-a1ac-9d1d143c8b84" providerId="ADAL" clId="{C683AF8A-34F3-4AEF-AC9F-386F0AF7ADE5}" dt="2023-11-23T13:30:44.221" v="0" actId="729"/>
        <pc:sldMkLst>
          <pc:docMk/>
          <pc:sldMk cId="2605849851" sldId="270"/>
        </pc:sldMkLst>
      </pc:sldChg>
      <pc:sldChg chg="mod modShow">
        <pc:chgData name="Aske Walther Sørensen" userId="e41c343c-2cfd-4d4f-a1ac-9d1d143c8b84" providerId="ADAL" clId="{C683AF8A-34F3-4AEF-AC9F-386F0AF7ADE5}" dt="2023-11-23T13:30:44.221" v="0" actId="729"/>
        <pc:sldMkLst>
          <pc:docMk/>
          <pc:sldMk cId="782788598" sldId="271"/>
        </pc:sldMkLst>
      </pc:sldChg>
      <pc:sldChg chg="del">
        <pc:chgData name="Aske Walther Sørensen" userId="e41c343c-2cfd-4d4f-a1ac-9d1d143c8b84" providerId="ADAL" clId="{C683AF8A-34F3-4AEF-AC9F-386F0AF7ADE5}" dt="2023-11-23T13:31:08.968" v="6" actId="47"/>
        <pc:sldMkLst>
          <pc:docMk/>
          <pc:sldMk cId="1692375237" sldId="355"/>
        </pc:sldMkLst>
      </pc:sldChg>
      <pc:sldChg chg="del">
        <pc:chgData name="Aske Walther Sørensen" userId="e41c343c-2cfd-4d4f-a1ac-9d1d143c8b84" providerId="ADAL" clId="{C683AF8A-34F3-4AEF-AC9F-386F0AF7ADE5}" dt="2023-11-23T13:31:08.968" v="6" actId="47"/>
        <pc:sldMkLst>
          <pc:docMk/>
          <pc:sldMk cId="1789122191" sldId="357"/>
        </pc:sldMkLst>
      </pc:sldChg>
      <pc:sldChg chg="del">
        <pc:chgData name="Aske Walther Sørensen" userId="e41c343c-2cfd-4d4f-a1ac-9d1d143c8b84" providerId="ADAL" clId="{C683AF8A-34F3-4AEF-AC9F-386F0AF7ADE5}" dt="2023-11-23T13:31:08.968" v="6" actId="47"/>
        <pc:sldMkLst>
          <pc:docMk/>
          <pc:sldMk cId="1611857611" sldId="358"/>
        </pc:sldMkLst>
      </pc:sldChg>
      <pc:sldChg chg="del">
        <pc:chgData name="Aske Walther Sørensen" userId="e41c343c-2cfd-4d4f-a1ac-9d1d143c8b84" providerId="ADAL" clId="{C683AF8A-34F3-4AEF-AC9F-386F0AF7ADE5}" dt="2023-11-23T13:31:08.968" v="6" actId="47"/>
        <pc:sldMkLst>
          <pc:docMk/>
          <pc:sldMk cId="3810873924" sldId="362"/>
        </pc:sldMkLst>
      </pc:sldChg>
      <pc:sldChg chg="del">
        <pc:chgData name="Aske Walther Sørensen" userId="e41c343c-2cfd-4d4f-a1ac-9d1d143c8b84" providerId="ADAL" clId="{C683AF8A-34F3-4AEF-AC9F-386F0AF7ADE5}" dt="2023-11-23T13:31:08.968" v="6" actId="47"/>
        <pc:sldMkLst>
          <pc:docMk/>
          <pc:sldMk cId="1743282843" sldId="380"/>
        </pc:sldMkLst>
      </pc:sldChg>
      <pc:sldChg chg="del">
        <pc:chgData name="Aske Walther Sørensen" userId="e41c343c-2cfd-4d4f-a1ac-9d1d143c8b84" providerId="ADAL" clId="{C683AF8A-34F3-4AEF-AC9F-386F0AF7ADE5}" dt="2023-11-23T13:31:08.968" v="6" actId="47"/>
        <pc:sldMkLst>
          <pc:docMk/>
          <pc:sldMk cId="3172726212" sldId="1002"/>
        </pc:sldMkLst>
      </pc:sldChg>
      <pc:sldChg chg="del">
        <pc:chgData name="Aske Walther Sørensen" userId="e41c343c-2cfd-4d4f-a1ac-9d1d143c8b84" providerId="ADAL" clId="{C683AF8A-34F3-4AEF-AC9F-386F0AF7ADE5}" dt="2023-11-23T13:30:59.252" v="3" actId="47"/>
        <pc:sldMkLst>
          <pc:docMk/>
          <pc:sldMk cId="1336503931" sldId="1019"/>
        </pc:sldMkLst>
      </pc:sldChg>
      <pc:sldChg chg="del">
        <pc:chgData name="Aske Walther Sørensen" userId="e41c343c-2cfd-4d4f-a1ac-9d1d143c8b84" providerId="ADAL" clId="{C683AF8A-34F3-4AEF-AC9F-386F0AF7ADE5}" dt="2023-11-23T13:31:00.060" v="4" actId="47"/>
        <pc:sldMkLst>
          <pc:docMk/>
          <pc:sldMk cId="163620445" sldId="1025"/>
        </pc:sldMkLst>
      </pc:sldChg>
      <pc:sldChg chg="del">
        <pc:chgData name="Aske Walther Sørensen" userId="e41c343c-2cfd-4d4f-a1ac-9d1d143c8b84" providerId="ADAL" clId="{C683AF8A-34F3-4AEF-AC9F-386F0AF7ADE5}" dt="2023-11-23T13:30:47.956" v="1" actId="47"/>
        <pc:sldMkLst>
          <pc:docMk/>
          <pc:sldMk cId="325381213" sldId="1188"/>
        </pc:sldMkLst>
      </pc:sldChg>
      <pc:sldChg chg="del">
        <pc:chgData name="Aske Walther Sørensen" userId="e41c343c-2cfd-4d4f-a1ac-9d1d143c8b84" providerId="ADAL" clId="{C683AF8A-34F3-4AEF-AC9F-386F0AF7ADE5}" dt="2023-11-23T13:31:04.642" v="5" actId="47"/>
        <pc:sldMkLst>
          <pc:docMk/>
          <pc:sldMk cId="3869029299" sldId="1216"/>
        </pc:sldMkLst>
      </pc:sldChg>
      <pc:sldChg chg="del">
        <pc:chgData name="Aske Walther Sørensen" userId="e41c343c-2cfd-4d4f-a1ac-9d1d143c8b84" providerId="ADAL" clId="{C683AF8A-34F3-4AEF-AC9F-386F0AF7ADE5}" dt="2023-11-23T13:31:04.642" v="5" actId="47"/>
        <pc:sldMkLst>
          <pc:docMk/>
          <pc:sldMk cId="2077255200" sldId="1217"/>
        </pc:sldMkLst>
      </pc:sldChg>
      <pc:sldChg chg="del">
        <pc:chgData name="Aske Walther Sørensen" userId="e41c343c-2cfd-4d4f-a1ac-9d1d143c8b84" providerId="ADAL" clId="{C683AF8A-34F3-4AEF-AC9F-386F0AF7ADE5}" dt="2023-11-23T13:31:04.642" v="5" actId="47"/>
        <pc:sldMkLst>
          <pc:docMk/>
          <pc:sldMk cId="3282943908" sldId="1239"/>
        </pc:sldMkLst>
      </pc:sldChg>
      <pc:sldChg chg="del">
        <pc:chgData name="Aske Walther Sørensen" userId="e41c343c-2cfd-4d4f-a1ac-9d1d143c8b84" providerId="ADAL" clId="{C683AF8A-34F3-4AEF-AC9F-386F0AF7ADE5}" dt="2023-11-23T13:31:04.642" v="5" actId="47"/>
        <pc:sldMkLst>
          <pc:docMk/>
          <pc:sldMk cId="799977523" sldId="2147468788"/>
        </pc:sldMkLst>
      </pc:sldChg>
      <pc:sldChg chg="del">
        <pc:chgData name="Aske Walther Sørensen" userId="e41c343c-2cfd-4d4f-a1ac-9d1d143c8b84" providerId="ADAL" clId="{C683AF8A-34F3-4AEF-AC9F-386F0AF7ADE5}" dt="2023-11-23T13:30:57.002" v="2" actId="47"/>
        <pc:sldMkLst>
          <pc:docMk/>
          <pc:sldMk cId="1307460977" sldId="2147468816"/>
        </pc:sldMkLst>
      </pc:sldChg>
      <pc:sldChg chg="mod modShow">
        <pc:chgData name="Aske Walther Sørensen" userId="e41c343c-2cfd-4d4f-a1ac-9d1d143c8b84" providerId="ADAL" clId="{C683AF8A-34F3-4AEF-AC9F-386F0AF7ADE5}" dt="2023-11-23T13:30:44.221" v="0" actId="729"/>
        <pc:sldMkLst>
          <pc:docMk/>
          <pc:sldMk cId="1297182954" sldId="2147468827"/>
        </pc:sldMkLst>
      </pc:sldChg>
      <pc:sldChg chg="mod modShow">
        <pc:chgData name="Aske Walther Sørensen" userId="e41c343c-2cfd-4d4f-a1ac-9d1d143c8b84" providerId="ADAL" clId="{C683AF8A-34F3-4AEF-AC9F-386F0AF7ADE5}" dt="2023-11-23T13:30:44.221" v="0" actId="729"/>
        <pc:sldMkLst>
          <pc:docMk/>
          <pc:sldMk cId="3809251640" sldId="2147468828"/>
        </pc:sldMkLst>
      </pc:sldChg>
      <pc:sldChg chg="mod modShow">
        <pc:chgData name="Aske Walther Sørensen" userId="e41c343c-2cfd-4d4f-a1ac-9d1d143c8b84" providerId="ADAL" clId="{C683AF8A-34F3-4AEF-AC9F-386F0AF7ADE5}" dt="2023-11-23T13:30:44.221" v="0" actId="729"/>
        <pc:sldMkLst>
          <pc:docMk/>
          <pc:sldMk cId="2031211875" sldId="214746882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E089B-77CC-4BA8-9BF0-764F8834123C}" type="doc">
      <dgm:prSet loTypeId="urn:microsoft.com/office/officeart/2005/8/layout/hProcess9" loCatId="process" qsTypeId="urn:microsoft.com/office/officeart/2005/8/quickstyle/simple1" qsCatId="simple" csTypeId="urn:microsoft.com/office/officeart/2005/8/colors/accent5_2" csCatId="accent5" phldr="1"/>
      <dgm:spPr/>
    </dgm:pt>
    <dgm:pt modelId="{F1DCE0F8-180A-4C63-A43A-B80C3661D1D1}">
      <dgm:prSet phldrT="[Tekst]"/>
      <dgm:spPr/>
      <dgm:t>
        <a:bodyPr/>
        <a:lstStyle/>
        <a:p>
          <a:r>
            <a:rPr lang="da-DK" b="1" dirty="0"/>
            <a:t>Uge 43</a:t>
          </a:r>
          <a:r>
            <a:rPr lang="da-DK" dirty="0"/>
            <a:t>: </a:t>
          </a:r>
        </a:p>
        <a:p>
          <a:r>
            <a:rPr lang="da-DK" dirty="0"/>
            <a:t>- KOMBIT brevwebinar for sagsbehandler. </a:t>
          </a:r>
        </a:p>
        <a:p>
          <a:r>
            <a:rPr lang="da-DK" dirty="0">
              <a:solidFill>
                <a:schemeClr val="accent3"/>
              </a:solidFill>
            </a:rPr>
            <a:t>- Netcompany pilotwebinar. </a:t>
          </a:r>
        </a:p>
      </dgm:t>
    </dgm:pt>
    <dgm:pt modelId="{2A0B79C1-C7B2-4B6F-94A4-D86EBEB39097}" type="parTrans" cxnId="{A38C7B27-2A8E-4660-A723-946CD01B6713}">
      <dgm:prSet/>
      <dgm:spPr/>
      <dgm:t>
        <a:bodyPr/>
        <a:lstStyle/>
        <a:p>
          <a:endParaRPr lang="da-DK"/>
        </a:p>
      </dgm:t>
    </dgm:pt>
    <dgm:pt modelId="{8D64A627-7AF2-40AD-B4AC-BD54D51A556B}" type="sibTrans" cxnId="{A38C7B27-2A8E-4660-A723-946CD01B6713}">
      <dgm:prSet/>
      <dgm:spPr/>
      <dgm:t>
        <a:bodyPr/>
        <a:lstStyle/>
        <a:p>
          <a:endParaRPr lang="da-DK"/>
        </a:p>
      </dgm:t>
    </dgm:pt>
    <dgm:pt modelId="{A74C4115-39C2-4834-B47F-4D1C51B0E706}">
      <dgm:prSet phldrT="[Tekst]"/>
      <dgm:spPr/>
      <dgm:t>
        <a:bodyPr/>
        <a:lstStyle/>
        <a:p>
          <a:r>
            <a:rPr lang="da-DK" b="1" dirty="0"/>
            <a:t>Uge 48</a:t>
          </a:r>
          <a:r>
            <a:rPr lang="da-DK" dirty="0"/>
            <a:t>:</a:t>
          </a:r>
        </a:p>
        <a:p>
          <a:r>
            <a:rPr lang="da-DK" dirty="0"/>
            <a:t>- Netcompany webinar</a:t>
          </a:r>
        </a:p>
      </dgm:t>
    </dgm:pt>
    <dgm:pt modelId="{874D360D-A7AC-4102-8BBC-B39529D07B6E}" type="parTrans" cxnId="{CE0F37C2-A987-4D7D-9D6C-593D8DAEA363}">
      <dgm:prSet/>
      <dgm:spPr/>
      <dgm:t>
        <a:bodyPr/>
        <a:lstStyle/>
        <a:p>
          <a:endParaRPr lang="da-DK"/>
        </a:p>
      </dgm:t>
    </dgm:pt>
    <dgm:pt modelId="{C257A40D-F516-4841-9172-96520F8D2C09}" type="sibTrans" cxnId="{CE0F37C2-A987-4D7D-9D6C-593D8DAEA363}">
      <dgm:prSet/>
      <dgm:spPr/>
      <dgm:t>
        <a:bodyPr/>
        <a:lstStyle/>
        <a:p>
          <a:endParaRPr lang="da-DK"/>
        </a:p>
      </dgm:t>
    </dgm:pt>
    <dgm:pt modelId="{9138AF4A-A302-4044-BD2B-943A46F6AF74}">
      <dgm:prSet phldrT="[Tekst]"/>
      <dgm:spPr/>
      <dgm:t>
        <a:bodyPr/>
        <a:lstStyle/>
        <a:p>
          <a:r>
            <a:rPr lang="da-DK" b="1" dirty="0"/>
            <a:t>Uge 49</a:t>
          </a:r>
          <a:r>
            <a:rPr lang="da-DK" dirty="0"/>
            <a:t>:</a:t>
          </a:r>
        </a:p>
        <a:p>
          <a:r>
            <a:rPr lang="da-DK" dirty="0"/>
            <a:t>- KOMBIT supportmøder for alle</a:t>
          </a:r>
        </a:p>
        <a:p>
          <a:r>
            <a:rPr lang="da-DK" dirty="0"/>
            <a:t>- Netcompany webinar</a:t>
          </a:r>
        </a:p>
        <a:p>
          <a:r>
            <a:rPr lang="da-DK" dirty="0">
              <a:solidFill>
                <a:schemeClr val="tx1"/>
              </a:solidFill>
            </a:rPr>
            <a:t>- Netcompany betalbart webinar</a:t>
          </a:r>
        </a:p>
      </dgm:t>
    </dgm:pt>
    <dgm:pt modelId="{0FF89CC3-6F55-42AE-93F3-3615933A2FF7}" type="parTrans" cxnId="{B2301F59-3D90-4295-B0F8-35C4F2DAE8B9}">
      <dgm:prSet/>
      <dgm:spPr/>
      <dgm:t>
        <a:bodyPr/>
        <a:lstStyle/>
        <a:p>
          <a:endParaRPr lang="da-DK"/>
        </a:p>
      </dgm:t>
    </dgm:pt>
    <dgm:pt modelId="{2DC00AF1-C9EB-45A7-8957-C4C6AE73FC5E}" type="sibTrans" cxnId="{B2301F59-3D90-4295-B0F8-35C4F2DAE8B9}">
      <dgm:prSet/>
      <dgm:spPr/>
      <dgm:t>
        <a:bodyPr/>
        <a:lstStyle/>
        <a:p>
          <a:endParaRPr lang="da-DK"/>
        </a:p>
      </dgm:t>
    </dgm:pt>
    <dgm:pt modelId="{5C9A2907-829A-4DBA-9B7C-2344CFFEFD9C}">
      <dgm:prSet phldrT="[Tekst]"/>
      <dgm:spPr/>
      <dgm:t>
        <a:bodyPr/>
        <a:lstStyle/>
        <a:p>
          <a:r>
            <a:rPr lang="da-DK" b="1" dirty="0"/>
            <a:t>Uge 44</a:t>
          </a:r>
          <a:r>
            <a:rPr lang="da-DK" dirty="0"/>
            <a:t>:</a:t>
          </a:r>
        </a:p>
        <a:p>
          <a:r>
            <a:rPr lang="da-DK" dirty="0"/>
            <a:t>- KOMBIT revurderings-webinar for sagsbehandler.</a:t>
          </a:r>
        </a:p>
        <a:p>
          <a:endParaRPr lang="da-DK" dirty="0"/>
        </a:p>
      </dgm:t>
    </dgm:pt>
    <dgm:pt modelId="{53355744-9A8F-4A70-9344-1C8B926DC1C0}" type="parTrans" cxnId="{08FEB5D0-BDDD-457A-A570-FCE0A0049AF1}">
      <dgm:prSet/>
      <dgm:spPr/>
      <dgm:t>
        <a:bodyPr/>
        <a:lstStyle/>
        <a:p>
          <a:endParaRPr lang="da-DK"/>
        </a:p>
      </dgm:t>
    </dgm:pt>
    <dgm:pt modelId="{FE61C7EE-88B9-4370-9EC1-02949A35EDE9}" type="sibTrans" cxnId="{08FEB5D0-BDDD-457A-A570-FCE0A0049AF1}">
      <dgm:prSet/>
      <dgm:spPr/>
      <dgm:t>
        <a:bodyPr/>
        <a:lstStyle/>
        <a:p>
          <a:endParaRPr lang="da-DK"/>
        </a:p>
      </dgm:t>
    </dgm:pt>
    <dgm:pt modelId="{2F3C80B2-0756-463F-B37B-1DB31D6046DB}">
      <dgm:prSet phldrT="[Tekst]"/>
      <dgm:spPr/>
      <dgm:t>
        <a:bodyPr/>
        <a:lstStyle/>
        <a:p>
          <a:r>
            <a:rPr lang="da-DK" b="1" dirty="0"/>
            <a:t>Uge 45</a:t>
          </a:r>
          <a:r>
            <a:rPr lang="da-DK" dirty="0"/>
            <a:t>: </a:t>
          </a:r>
        </a:p>
        <a:p>
          <a:r>
            <a:rPr lang="da-DK" dirty="0">
              <a:solidFill>
                <a:schemeClr val="accent3"/>
              </a:solidFill>
            </a:rPr>
            <a:t>- KOMBIT supportmøde for piloter.</a:t>
          </a:r>
        </a:p>
      </dgm:t>
    </dgm:pt>
    <dgm:pt modelId="{D2D0801D-BC53-475E-A6A7-684E291C0815}" type="parTrans" cxnId="{EA3139E9-942D-414B-8E76-89899244198F}">
      <dgm:prSet/>
      <dgm:spPr/>
      <dgm:t>
        <a:bodyPr/>
        <a:lstStyle/>
        <a:p>
          <a:endParaRPr lang="da-DK"/>
        </a:p>
      </dgm:t>
    </dgm:pt>
    <dgm:pt modelId="{8ECE248A-551C-4703-A28D-3F56C02F7D6A}" type="sibTrans" cxnId="{EA3139E9-942D-414B-8E76-89899244198F}">
      <dgm:prSet/>
      <dgm:spPr/>
      <dgm:t>
        <a:bodyPr/>
        <a:lstStyle/>
        <a:p>
          <a:endParaRPr lang="da-DK"/>
        </a:p>
      </dgm:t>
    </dgm:pt>
    <dgm:pt modelId="{ED7AAA15-B38E-47EB-B63B-78ECAD590ACB}">
      <dgm:prSet phldrT="[Tekst]"/>
      <dgm:spPr/>
      <dgm:t>
        <a:bodyPr/>
        <a:lstStyle/>
        <a:p>
          <a:r>
            <a:rPr lang="da-DK" b="1" dirty="0"/>
            <a:t>Uge 46</a:t>
          </a:r>
          <a:r>
            <a:rPr lang="da-DK" dirty="0"/>
            <a:t>: </a:t>
          </a:r>
        </a:p>
        <a:p>
          <a:r>
            <a:rPr lang="da-DK" dirty="0"/>
            <a:t>- KOMBIT brev-webinar for </a:t>
          </a:r>
          <a:r>
            <a:rPr lang="da-DK" dirty="0" err="1"/>
            <a:t>systemadm</a:t>
          </a:r>
          <a:r>
            <a:rPr lang="da-DK" dirty="0"/>
            <a:t>.</a:t>
          </a:r>
        </a:p>
      </dgm:t>
    </dgm:pt>
    <dgm:pt modelId="{DD72977E-62A0-4DB7-A568-2A83F58152E2}" type="parTrans" cxnId="{D3B93BA4-18EA-448E-B2D4-BC3AAAA1E991}">
      <dgm:prSet/>
      <dgm:spPr/>
      <dgm:t>
        <a:bodyPr/>
        <a:lstStyle/>
        <a:p>
          <a:endParaRPr lang="da-DK"/>
        </a:p>
      </dgm:t>
    </dgm:pt>
    <dgm:pt modelId="{8F3AB064-AB85-4592-9095-B301CF897546}" type="sibTrans" cxnId="{D3B93BA4-18EA-448E-B2D4-BC3AAAA1E991}">
      <dgm:prSet/>
      <dgm:spPr/>
      <dgm:t>
        <a:bodyPr/>
        <a:lstStyle/>
        <a:p>
          <a:endParaRPr lang="da-DK"/>
        </a:p>
      </dgm:t>
    </dgm:pt>
    <dgm:pt modelId="{C974B71C-DC65-40B0-808B-534FA499DCF6}">
      <dgm:prSet phldrT="[Tekst]"/>
      <dgm:spPr/>
      <dgm:t>
        <a:bodyPr/>
        <a:lstStyle/>
        <a:p>
          <a:r>
            <a:rPr lang="da-DK" b="1" dirty="0"/>
            <a:t>Uge 47</a:t>
          </a:r>
        </a:p>
      </dgm:t>
    </dgm:pt>
    <dgm:pt modelId="{14B4857B-4411-4205-A470-083E64B73338}" type="parTrans" cxnId="{34D9305B-5A41-4275-85AD-A8DDDA70A710}">
      <dgm:prSet/>
      <dgm:spPr/>
      <dgm:t>
        <a:bodyPr/>
        <a:lstStyle/>
        <a:p>
          <a:endParaRPr lang="da-DK"/>
        </a:p>
      </dgm:t>
    </dgm:pt>
    <dgm:pt modelId="{A4A9050E-D778-420A-86B9-CDBCE1DF46F1}" type="sibTrans" cxnId="{34D9305B-5A41-4275-85AD-A8DDDA70A710}">
      <dgm:prSet/>
      <dgm:spPr/>
      <dgm:t>
        <a:bodyPr/>
        <a:lstStyle/>
        <a:p>
          <a:endParaRPr lang="da-DK"/>
        </a:p>
      </dgm:t>
    </dgm:pt>
    <dgm:pt modelId="{A755051C-127E-474D-B2B0-78604D53C944}" type="pres">
      <dgm:prSet presAssocID="{319E089B-77CC-4BA8-9BF0-764F8834123C}" presName="CompostProcess" presStyleCnt="0">
        <dgm:presLayoutVars>
          <dgm:dir/>
          <dgm:resizeHandles val="exact"/>
        </dgm:presLayoutVars>
      </dgm:prSet>
      <dgm:spPr/>
    </dgm:pt>
    <dgm:pt modelId="{42950A7B-D6AC-4B48-80D8-4335BB0EA477}" type="pres">
      <dgm:prSet presAssocID="{319E089B-77CC-4BA8-9BF0-764F8834123C}" presName="arrow" presStyleLbl="bgShp" presStyleIdx="0" presStyleCnt="1"/>
      <dgm:spPr/>
    </dgm:pt>
    <dgm:pt modelId="{9CCA8829-F56E-47DF-9C06-B65D63C9C850}" type="pres">
      <dgm:prSet presAssocID="{319E089B-77CC-4BA8-9BF0-764F8834123C}" presName="linearProcess" presStyleCnt="0"/>
      <dgm:spPr/>
    </dgm:pt>
    <dgm:pt modelId="{CD02EE75-44EA-444C-B2EF-B5366DAE40FC}" type="pres">
      <dgm:prSet presAssocID="{F1DCE0F8-180A-4C63-A43A-B80C3661D1D1}" presName="textNode" presStyleLbl="node1" presStyleIdx="0" presStyleCnt="7">
        <dgm:presLayoutVars>
          <dgm:bulletEnabled val="1"/>
        </dgm:presLayoutVars>
      </dgm:prSet>
      <dgm:spPr/>
    </dgm:pt>
    <dgm:pt modelId="{9486DF48-3841-4F83-AFBF-A72773EF29B4}" type="pres">
      <dgm:prSet presAssocID="{8D64A627-7AF2-40AD-B4AC-BD54D51A556B}" presName="sibTrans" presStyleCnt="0"/>
      <dgm:spPr/>
    </dgm:pt>
    <dgm:pt modelId="{ED807F37-1256-47D5-A184-BCF32AE6BAE7}" type="pres">
      <dgm:prSet presAssocID="{5C9A2907-829A-4DBA-9B7C-2344CFFEFD9C}" presName="textNode" presStyleLbl="node1" presStyleIdx="1" presStyleCnt="7">
        <dgm:presLayoutVars>
          <dgm:bulletEnabled val="1"/>
        </dgm:presLayoutVars>
      </dgm:prSet>
      <dgm:spPr/>
    </dgm:pt>
    <dgm:pt modelId="{BB20B36F-081E-44AC-99E6-A4B2CD3BF087}" type="pres">
      <dgm:prSet presAssocID="{FE61C7EE-88B9-4370-9EC1-02949A35EDE9}" presName="sibTrans" presStyleCnt="0"/>
      <dgm:spPr/>
    </dgm:pt>
    <dgm:pt modelId="{61192DBF-989D-4769-B941-0EA370C4E2C4}" type="pres">
      <dgm:prSet presAssocID="{2F3C80B2-0756-463F-B37B-1DB31D6046DB}" presName="textNode" presStyleLbl="node1" presStyleIdx="2" presStyleCnt="7">
        <dgm:presLayoutVars>
          <dgm:bulletEnabled val="1"/>
        </dgm:presLayoutVars>
      </dgm:prSet>
      <dgm:spPr/>
    </dgm:pt>
    <dgm:pt modelId="{3CA01F56-43AA-4601-90C8-961E6E5AB2AA}" type="pres">
      <dgm:prSet presAssocID="{8ECE248A-551C-4703-A28D-3F56C02F7D6A}" presName="sibTrans" presStyleCnt="0"/>
      <dgm:spPr/>
    </dgm:pt>
    <dgm:pt modelId="{FD6B000E-F011-42AC-9610-B7C2DFFEEA96}" type="pres">
      <dgm:prSet presAssocID="{ED7AAA15-B38E-47EB-B63B-78ECAD590ACB}" presName="textNode" presStyleLbl="node1" presStyleIdx="3" presStyleCnt="7">
        <dgm:presLayoutVars>
          <dgm:bulletEnabled val="1"/>
        </dgm:presLayoutVars>
      </dgm:prSet>
      <dgm:spPr/>
    </dgm:pt>
    <dgm:pt modelId="{216C2023-A6C2-4677-85BA-43E633ADD0F7}" type="pres">
      <dgm:prSet presAssocID="{8F3AB064-AB85-4592-9095-B301CF897546}" presName="sibTrans" presStyleCnt="0"/>
      <dgm:spPr/>
    </dgm:pt>
    <dgm:pt modelId="{6AB48C77-B824-441C-874D-7CD1FDB19991}" type="pres">
      <dgm:prSet presAssocID="{C974B71C-DC65-40B0-808B-534FA499DCF6}" presName="textNode" presStyleLbl="node1" presStyleIdx="4" presStyleCnt="7">
        <dgm:presLayoutVars>
          <dgm:bulletEnabled val="1"/>
        </dgm:presLayoutVars>
      </dgm:prSet>
      <dgm:spPr/>
    </dgm:pt>
    <dgm:pt modelId="{D7BF67BD-37BE-4701-8745-4379B41976D6}" type="pres">
      <dgm:prSet presAssocID="{A4A9050E-D778-420A-86B9-CDBCE1DF46F1}" presName="sibTrans" presStyleCnt="0"/>
      <dgm:spPr/>
    </dgm:pt>
    <dgm:pt modelId="{84696BB9-3598-4612-AE58-F371E52BAB90}" type="pres">
      <dgm:prSet presAssocID="{A74C4115-39C2-4834-B47F-4D1C51B0E706}" presName="textNode" presStyleLbl="node1" presStyleIdx="5" presStyleCnt="7">
        <dgm:presLayoutVars>
          <dgm:bulletEnabled val="1"/>
        </dgm:presLayoutVars>
      </dgm:prSet>
      <dgm:spPr/>
    </dgm:pt>
    <dgm:pt modelId="{88E6BA11-D1AA-4EAD-8467-4E5896F28F52}" type="pres">
      <dgm:prSet presAssocID="{C257A40D-F516-4841-9172-96520F8D2C09}" presName="sibTrans" presStyleCnt="0"/>
      <dgm:spPr/>
    </dgm:pt>
    <dgm:pt modelId="{1FCFCD65-1F25-47EA-9776-F0CFD5E3F28E}" type="pres">
      <dgm:prSet presAssocID="{9138AF4A-A302-4044-BD2B-943A46F6AF74}" presName="textNode" presStyleLbl="node1" presStyleIdx="6" presStyleCnt="7">
        <dgm:presLayoutVars>
          <dgm:bulletEnabled val="1"/>
        </dgm:presLayoutVars>
      </dgm:prSet>
      <dgm:spPr/>
    </dgm:pt>
  </dgm:ptLst>
  <dgm:cxnLst>
    <dgm:cxn modelId="{E0AE2A24-96D3-44F9-BE64-8923821EDDB1}" type="presOf" srcId="{C974B71C-DC65-40B0-808B-534FA499DCF6}" destId="{6AB48C77-B824-441C-874D-7CD1FDB19991}" srcOrd="0" destOrd="0" presId="urn:microsoft.com/office/officeart/2005/8/layout/hProcess9"/>
    <dgm:cxn modelId="{A38C7B27-2A8E-4660-A723-946CD01B6713}" srcId="{319E089B-77CC-4BA8-9BF0-764F8834123C}" destId="{F1DCE0F8-180A-4C63-A43A-B80C3661D1D1}" srcOrd="0" destOrd="0" parTransId="{2A0B79C1-C7B2-4B6F-94A4-D86EBEB39097}" sibTransId="{8D64A627-7AF2-40AD-B4AC-BD54D51A556B}"/>
    <dgm:cxn modelId="{8EC9C93A-AF55-4E4F-B404-678E51276258}" type="presOf" srcId="{2F3C80B2-0756-463F-B37B-1DB31D6046DB}" destId="{61192DBF-989D-4769-B941-0EA370C4E2C4}" srcOrd="0" destOrd="0" presId="urn:microsoft.com/office/officeart/2005/8/layout/hProcess9"/>
    <dgm:cxn modelId="{34D9305B-5A41-4275-85AD-A8DDDA70A710}" srcId="{319E089B-77CC-4BA8-9BF0-764F8834123C}" destId="{C974B71C-DC65-40B0-808B-534FA499DCF6}" srcOrd="4" destOrd="0" parTransId="{14B4857B-4411-4205-A470-083E64B73338}" sibTransId="{A4A9050E-D778-420A-86B9-CDBCE1DF46F1}"/>
    <dgm:cxn modelId="{DCB5E16C-E9C3-4E00-B98D-236144BB3087}" type="presOf" srcId="{319E089B-77CC-4BA8-9BF0-764F8834123C}" destId="{A755051C-127E-474D-B2B0-78604D53C944}" srcOrd="0" destOrd="0" presId="urn:microsoft.com/office/officeart/2005/8/layout/hProcess9"/>
    <dgm:cxn modelId="{5B4E7C76-3455-4E71-9D30-93EA9EFD82FD}" type="presOf" srcId="{F1DCE0F8-180A-4C63-A43A-B80C3661D1D1}" destId="{CD02EE75-44EA-444C-B2EF-B5366DAE40FC}" srcOrd="0" destOrd="0" presId="urn:microsoft.com/office/officeart/2005/8/layout/hProcess9"/>
    <dgm:cxn modelId="{B2301F59-3D90-4295-B0F8-35C4F2DAE8B9}" srcId="{319E089B-77CC-4BA8-9BF0-764F8834123C}" destId="{9138AF4A-A302-4044-BD2B-943A46F6AF74}" srcOrd="6" destOrd="0" parTransId="{0FF89CC3-6F55-42AE-93F3-3615933A2FF7}" sibTransId="{2DC00AF1-C9EB-45A7-8957-C4C6AE73FC5E}"/>
    <dgm:cxn modelId="{CF607F7E-E055-4A53-8613-3FDC83E8C99C}" type="presOf" srcId="{ED7AAA15-B38E-47EB-B63B-78ECAD590ACB}" destId="{FD6B000E-F011-42AC-9610-B7C2DFFEEA96}" srcOrd="0" destOrd="0" presId="urn:microsoft.com/office/officeart/2005/8/layout/hProcess9"/>
    <dgm:cxn modelId="{5AC69996-EC49-41B0-AC24-A7165CB14CA2}" type="presOf" srcId="{A74C4115-39C2-4834-B47F-4D1C51B0E706}" destId="{84696BB9-3598-4612-AE58-F371E52BAB90}" srcOrd="0" destOrd="0" presId="urn:microsoft.com/office/officeart/2005/8/layout/hProcess9"/>
    <dgm:cxn modelId="{D3B93BA4-18EA-448E-B2D4-BC3AAAA1E991}" srcId="{319E089B-77CC-4BA8-9BF0-764F8834123C}" destId="{ED7AAA15-B38E-47EB-B63B-78ECAD590ACB}" srcOrd="3" destOrd="0" parTransId="{DD72977E-62A0-4DB7-A568-2A83F58152E2}" sibTransId="{8F3AB064-AB85-4592-9095-B301CF897546}"/>
    <dgm:cxn modelId="{CE0F37C2-A987-4D7D-9D6C-593D8DAEA363}" srcId="{319E089B-77CC-4BA8-9BF0-764F8834123C}" destId="{A74C4115-39C2-4834-B47F-4D1C51B0E706}" srcOrd="5" destOrd="0" parTransId="{874D360D-A7AC-4102-8BBC-B39529D07B6E}" sibTransId="{C257A40D-F516-4841-9172-96520F8D2C09}"/>
    <dgm:cxn modelId="{08FEB5D0-BDDD-457A-A570-FCE0A0049AF1}" srcId="{319E089B-77CC-4BA8-9BF0-764F8834123C}" destId="{5C9A2907-829A-4DBA-9B7C-2344CFFEFD9C}" srcOrd="1" destOrd="0" parTransId="{53355744-9A8F-4A70-9344-1C8B926DC1C0}" sibTransId="{FE61C7EE-88B9-4370-9EC1-02949A35EDE9}"/>
    <dgm:cxn modelId="{D608A9D5-CE75-416D-B465-21BF0CE684DD}" type="presOf" srcId="{5C9A2907-829A-4DBA-9B7C-2344CFFEFD9C}" destId="{ED807F37-1256-47D5-A184-BCF32AE6BAE7}" srcOrd="0" destOrd="0" presId="urn:microsoft.com/office/officeart/2005/8/layout/hProcess9"/>
    <dgm:cxn modelId="{EA3139E9-942D-414B-8E76-89899244198F}" srcId="{319E089B-77CC-4BA8-9BF0-764F8834123C}" destId="{2F3C80B2-0756-463F-B37B-1DB31D6046DB}" srcOrd="2" destOrd="0" parTransId="{D2D0801D-BC53-475E-A6A7-684E291C0815}" sibTransId="{8ECE248A-551C-4703-A28D-3F56C02F7D6A}"/>
    <dgm:cxn modelId="{B9F618F8-8B6D-439B-B260-77A29E2EA215}" type="presOf" srcId="{9138AF4A-A302-4044-BD2B-943A46F6AF74}" destId="{1FCFCD65-1F25-47EA-9776-F0CFD5E3F28E}" srcOrd="0" destOrd="0" presId="urn:microsoft.com/office/officeart/2005/8/layout/hProcess9"/>
    <dgm:cxn modelId="{1BF3AB39-F0C4-4A22-B422-7E5E4751E231}" type="presParOf" srcId="{A755051C-127E-474D-B2B0-78604D53C944}" destId="{42950A7B-D6AC-4B48-80D8-4335BB0EA477}" srcOrd="0" destOrd="0" presId="urn:microsoft.com/office/officeart/2005/8/layout/hProcess9"/>
    <dgm:cxn modelId="{77FFCF4A-985C-401D-AC4A-AD0DB92A5353}" type="presParOf" srcId="{A755051C-127E-474D-B2B0-78604D53C944}" destId="{9CCA8829-F56E-47DF-9C06-B65D63C9C850}" srcOrd="1" destOrd="0" presId="urn:microsoft.com/office/officeart/2005/8/layout/hProcess9"/>
    <dgm:cxn modelId="{A79E0EAD-90D9-4E16-9E8C-49F8E7D26DCD}" type="presParOf" srcId="{9CCA8829-F56E-47DF-9C06-B65D63C9C850}" destId="{CD02EE75-44EA-444C-B2EF-B5366DAE40FC}" srcOrd="0" destOrd="0" presId="urn:microsoft.com/office/officeart/2005/8/layout/hProcess9"/>
    <dgm:cxn modelId="{79670EC4-9011-4C99-9984-E23C07C69246}" type="presParOf" srcId="{9CCA8829-F56E-47DF-9C06-B65D63C9C850}" destId="{9486DF48-3841-4F83-AFBF-A72773EF29B4}" srcOrd="1" destOrd="0" presId="urn:microsoft.com/office/officeart/2005/8/layout/hProcess9"/>
    <dgm:cxn modelId="{56C9E5A0-05D9-478A-8E76-955CE7FCA069}" type="presParOf" srcId="{9CCA8829-F56E-47DF-9C06-B65D63C9C850}" destId="{ED807F37-1256-47D5-A184-BCF32AE6BAE7}" srcOrd="2" destOrd="0" presId="urn:microsoft.com/office/officeart/2005/8/layout/hProcess9"/>
    <dgm:cxn modelId="{2539A151-7368-4DB0-B0CB-34C19C35CA1F}" type="presParOf" srcId="{9CCA8829-F56E-47DF-9C06-B65D63C9C850}" destId="{BB20B36F-081E-44AC-99E6-A4B2CD3BF087}" srcOrd="3" destOrd="0" presId="urn:microsoft.com/office/officeart/2005/8/layout/hProcess9"/>
    <dgm:cxn modelId="{51D66C31-A598-4A2C-9AB9-72CBD3454F0E}" type="presParOf" srcId="{9CCA8829-F56E-47DF-9C06-B65D63C9C850}" destId="{61192DBF-989D-4769-B941-0EA370C4E2C4}" srcOrd="4" destOrd="0" presId="urn:microsoft.com/office/officeart/2005/8/layout/hProcess9"/>
    <dgm:cxn modelId="{EDC8C2F7-C1FD-4F2D-B7F3-1CDEE1DB97BA}" type="presParOf" srcId="{9CCA8829-F56E-47DF-9C06-B65D63C9C850}" destId="{3CA01F56-43AA-4601-90C8-961E6E5AB2AA}" srcOrd="5" destOrd="0" presId="urn:microsoft.com/office/officeart/2005/8/layout/hProcess9"/>
    <dgm:cxn modelId="{47469954-6CC0-47A1-A7A7-C1BAE58185F6}" type="presParOf" srcId="{9CCA8829-F56E-47DF-9C06-B65D63C9C850}" destId="{FD6B000E-F011-42AC-9610-B7C2DFFEEA96}" srcOrd="6" destOrd="0" presId="urn:microsoft.com/office/officeart/2005/8/layout/hProcess9"/>
    <dgm:cxn modelId="{F32B921C-B9B4-478B-8B58-E0A16ED4A753}" type="presParOf" srcId="{9CCA8829-F56E-47DF-9C06-B65D63C9C850}" destId="{216C2023-A6C2-4677-85BA-43E633ADD0F7}" srcOrd="7" destOrd="0" presId="urn:microsoft.com/office/officeart/2005/8/layout/hProcess9"/>
    <dgm:cxn modelId="{E6841693-8A3E-4B08-B70D-0338B9419258}" type="presParOf" srcId="{9CCA8829-F56E-47DF-9C06-B65D63C9C850}" destId="{6AB48C77-B824-441C-874D-7CD1FDB19991}" srcOrd="8" destOrd="0" presId="urn:microsoft.com/office/officeart/2005/8/layout/hProcess9"/>
    <dgm:cxn modelId="{2CFB3891-BAA6-450A-AE86-7F6902E01223}" type="presParOf" srcId="{9CCA8829-F56E-47DF-9C06-B65D63C9C850}" destId="{D7BF67BD-37BE-4701-8745-4379B41976D6}" srcOrd="9" destOrd="0" presId="urn:microsoft.com/office/officeart/2005/8/layout/hProcess9"/>
    <dgm:cxn modelId="{38CFD2F4-5809-4B71-9F29-2BDF1065B60F}" type="presParOf" srcId="{9CCA8829-F56E-47DF-9C06-B65D63C9C850}" destId="{84696BB9-3598-4612-AE58-F371E52BAB90}" srcOrd="10" destOrd="0" presId="urn:microsoft.com/office/officeart/2005/8/layout/hProcess9"/>
    <dgm:cxn modelId="{EFE50F7A-DCDB-4963-BF14-167C9063F765}" type="presParOf" srcId="{9CCA8829-F56E-47DF-9C06-B65D63C9C850}" destId="{88E6BA11-D1AA-4EAD-8467-4E5896F28F52}" srcOrd="11" destOrd="0" presId="urn:microsoft.com/office/officeart/2005/8/layout/hProcess9"/>
    <dgm:cxn modelId="{1C4267DD-E83E-4C68-897E-4B51B9D15FD2}" type="presParOf" srcId="{9CCA8829-F56E-47DF-9C06-B65D63C9C850}" destId="{1FCFCD65-1F25-47EA-9776-F0CFD5E3F28E}"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50A7B-D6AC-4B48-80D8-4335BB0EA477}">
      <dsp:nvSpPr>
        <dsp:cNvPr id="0" name=""/>
        <dsp:cNvSpPr/>
      </dsp:nvSpPr>
      <dsp:spPr>
        <a:xfrm>
          <a:off x="685799" y="0"/>
          <a:ext cx="7772400" cy="46037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02EE75-44EA-444C-B2EF-B5366DAE40FC}">
      <dsp:nvSpPr>
        <dsp:cNvPr id="0" name=""/>
        <dsp:cNvSpPr/>
      </dsp:nvSpPr>
      <dsp:spPr>
        <a:xfrm>
          <a:off x="781"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43</a:t>
          </a:r>
          <a:r>
            <a:rPr lang="da-DK" sz="1100" kern="1200" dirty="0"/>
            <a:t>: </a:t>
          </a:r>
        </a:p>
        <a:p>
          <a:pPr marL="0" lvl="0" indent="0" algn="ctr" defTabSz="488950">
            <a:lnSpc>
              <a:spcPct val="90000"/>
            </a:lnSpc>
            <a:spcBef>
              <a:spcPct val="0"/>
            </a:spcBef>
            <a:spcAft>
              <a:spcPct val="35000"/>
            </a:spcAft>
            <a:buNone/>
          </a:pPr>
          <a:r>
            <a:rPr lang="da-DK" sz="1100" kern="1200" dirty="0"/>
            <a:t>- KOMBIT brevwebinar for sagsbehandler. </a:t>
          </a:r>
        </a:p>
        <a:p>
          <a:pPr marL="0" lvl="0" indent="0" algn="ctr" defTabSz="488950">
            <a:lnSpc>
              <a:spcPct val="90000"/>
            </a:lnSpc>
            <a:spcBef>
              <a:spcPct val="0"/>
            </a:spcBef>
            <a:spcAft>
              <a:spcPct val="35000"/>
            </a:spcAft>
            <a:buNone/>
          </a:pPr>
          <a:r>
            <a:rPr lang="da-DK" sz="1100" kern="1200" dirty="0">
              <a:solidFill>
                <a:schemeClr val="accent3"/>
              </a:solidFill>
            </a:rPr>
            <a:t>- Netcompany pilotwebinar. </a:t>
          </a:r>
        </a:p>
      </dsp:txBody>
      <dsp:txXfrm>
        <a:off x="61918" y="1442261"/>
        <a:ext cx="1130114" cy="1719226"/>
      </dsp:txXfrm>
    </dsp:sp>
    <dsp:sp modelId="{ED807F37-1256-47D5-A184-BCF32AE6BAE7}">
      <dsp:nvSpPr>
        <dsp:cNvPr id="0" name=""/>
        <dsp:cNvSpPr/>
      </dsp:nvSpPr>
      <dsp:spPr>
        <a:xfrm>
          <a:off x="1315789"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44</a:t>
          </a:r>
          <a:r>
            <a:rPr lang="da-DK" sz="1100" kern="1200" dirty="0"/>
            <a:t>:</a:t>
          </a:r>
        </a:p>
        <a:p>
          <a:pPr marL="0" lvl="0" indent="0" algn="ctr" defTabSz="488950">
            <a:lnSpc>
              <a:spcPct val="90000"/>
            </a:lnSpc>
            <a:spcBef>
              <a:spcPct val="0"/>
            </a:spcBef>
            <a:spcAft>
              <a:spcPct val="35000"/>
            </a:spcAft>
            <a:buNone/>
          </a:pPr>
          <a:r>
            <a:rPr lang="da-DK" sz="1100" kern="1200" dirty="0"/>
            <a:t>- KOMBIT revurderings-webinar for sagsbehandler.</a:t>
          </a:r>
        </a:p>
        <a:p>
          <a:pPr marL="0" lvl="0" indent="0" algn="ctr" defTabSz="488950">
            <a:lnSpc>
              <a:spcPct val="90000"/>
            </a:lnSpc>
            <a:spcBef>
              <a:spcPct val="0"/>
            </a:spcBef>
            <a:spcAft>
              <a:spcPct val="35000"/>
            </a:spcAft>
            <a:buNone/>
          </a:pPr>
          <a:endParaRPr lang="da-DK" sz="1100" kern="1200" dirty="0"/>
        </a:p>
      </dsp:txBody>
      <dsp:txXfrm>
        <a:off x="1376926" y="1442261"/>
        <a:ext cx="1130114" cy="1719226"/>
      </dsp:txXfrm>
    </dsp:sp>
    <dsp:sp modelId="{61192DBF-989D-4769-B941-0EA370C4E2C4}">
      <dsp:nvSpPr>
        <dsp:cNvPr id="0" name=""/>
        <dsp:cNvSpPr/>
      </dsp:nvSpPr>
      <dsp:spPr>
        <a:xfrm>
          <a:off x="2630797"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45</a:t>
          </a:r>
          <a:r>
            <a:rPr lang="da-DK" sz="1100" kern="1200" dirty="0"/>
            <a:t>: </a:t>
          </a:r>
        </a:p>
        <a:p>
          <a:pPr marL="0" lvl="0" indent="0" algn="ctr" defTabSz="488950">
            <a:lnSpc>
              <a:spcPct val="90000"/>
            </a:lnSpc>
            <a:spcBef>
              <a:spcPct val="0"/>
            </a:spcBef>
            <a:spcAft>
              <a:spcPct val="35000"/>
            </a:spcAft>
            <a:buNone/>
          </a:pPr>
          <a:r>
            <a:rPr lang="da-DK" sz="1100" kern="1200" dirty="0">
              <a:solidFill>
                <a:schemeClr val="accent3"/>
              </a:solidFill>
            </a:rPr>
            <a:t>- KOMBIT supportmøde for piloter.</a:t>
          </a:r>
        </a:p>
      </dsp:txBody>
      <dsp:txXfrm>
        <a:off x="2691934" y="1442261"/>
        <a:ext cx="1130114" cy="1719226"/>
      </dsp:txXfrm>
    </dsp:sp>
    <dsp:sp modelId="{FD6B000E-F011-42AC-9610-B7C2DFFEEA96}">
      <dsp:nvSpPr>
        <dsp:cNvPr id="0" name=""/>
        <dsp:cNvSpPr/>
      </dsp:nvSpPr>
      <dsp:spPr>
        <a:xfrm>
          <a:off x="3945805"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46</a:t>
          </a:r>
          <a:r>
            <a:rPr lang="da-DK" sz="1100" kern="1200" dirty="0"/>
            <a:t>: </a:t>
          </a:r>
        </a:p>
        <a:p>
          <a:pPr marL="0" lvl="0" indent="0" algn="ctr" defTabSz="488950">
            <a:lnSpc>
              <a:spcPct val="90000"/>
            </a:lnSpc>
            <a:spcBef>
              <a:spcPct val="0"/>
            </a:spcBef>
            <a:spcAft>
              <a:spcPct val="35000"/>
            </a:spcAft>
            <a:buNone/>
          </a:pPr>
          <a:r>
            <a:rPr lang="da-DK" sz="1100" kern="1200" dirty="0"/>
            <a:t>- KOMBIT brev-webinar for </a:t>
          </a:r>
          <a:r>
            <a:rPr lang="da-DK" sz="1100" kern="1200" dirty="0" err="1"/>
            <a:t>systemadm</a:t>
          </a:r>
          <a:r>
            <a:rPr lang="da-DK" sz="1100" kern="1200" dirty="0"/>
            <a:t>.</a:t>
          </a:r>
        </a:p>
      </dsp:txBody>
      <dsp:txXfrm>
        <a:off x="4006942" y="1442261"/>
        <a:ext cx="1130114" cy="1719226"/>
      </dsp:txXfrm>
    </dsp:sp>
    <dsp:sp modelId="{6AB48C77-B824-441C-874D-7CD1FDB19991}">
      <dsp:nvSpPr>
        <dsp:cNvPr id="0" name=""/>
        <dsp:cNvSpPr/>
      </dsp:nvSpPr>
      <dsp:spPr>
        <a:xfrm>
          <a:off x="5260813"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47</a:t>
          </a:r>
        </a:p>
      </dsp:txBody>
      <dsp:txXfrm>
        <a:off x="5321950" y="1442261"/>
        <a:ext cx="1130114" cy="1719226"/>
      </dsp:txXfrm>
    </dsp:sp>
    <dsp:sp modelId="{84696BB9-3598-4612-AE58-F371E52BAB90}">
      <dsp:nvSpPr>
        <dsp:cNvPr id="0" name=""/>
        <dsp:cNvSpPr/>
      </dsp:nvSpPr>
      <dsp:spPr>
        <a:xfrm>
          <a:off x="6575821"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48</a:t>
          </a:r>
          <a:r>
            <a:rPr lang="da-DK" sz="1100" kern="1200" dirty="0"/>
            <a:t>:</a:t>
          </a:r>
        </a:p>
        <a:p>
          <a:pPr marL="0" lvl="0" indent="0" algn="ctr" defTabSz="488950">
            <a:lnSpc>
              <a:spcPct val="90000"/>
            </a:lnSpc>
            <a:spcBef>
              <a:spcPct val="0"/>
            </a:spcBef>
            <a:spcAft>
              <a:spcPct val="35000"/>
            </a:spcAft>
            <a:buNone/>
          </a:pPr>
          <a:r>
            <a:rPr lang="da-DK" sz="1100" kern="1200" dirty="0"/>
            <a:t>- Netcompany webinar</a:t>
          </a:r>
        </a:p>
      </dsp:txBody>
      <dsp:txXfrm>
        <a:off x="6636958" y="1442261"/>
        <a:ext cx="1130114" cy="1719226"/>
      </dsp:txXfrm>
    </dsp:sp>
    <dsp:sp modelId="{1FCFCD65-1F25-47EA-9776-F0CFD5E3F28E}">
      <dsp:nvSpPr>
        <dsp:cNvPr id="0" name=""/>
        <dsp:cNvSpPr/>
      </dsp:nvSpPr>
      <dsp:spPr>
        <a:xfrm>
          <a:off x="7890829"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49</a:t>
          </a:r>
          <a:r>
            <a:rPr lang="da-DK" sz="1100" kern="1200" dirty="0"/>
            <a:t>:</a:t>
          </a:r>
        </a:p>
        <a:p>
          <a:pPr marL="0" lvl="0" indent="0" algn="ctr" defTabSz="488950">
            <a:lnSpc>
              <a:spcPct val="90000"/>
            </a:lnSpc>
            <a:spcBef>
              <a:spcPct val="0"/>
            </a:spcBef>
            <a:spcAft>
              <a:spcPct val="35000"/>
            </a:spcAft>
            <a:buNone/>
          </a:pPr>
          <a:r>
            <a:rPr lang="da-DK" sz="1100" kern="1200" dirty="0"/>
            <a:t>- KOMBIT supportmøder for alle</a:t>
          </a:r>
        </a:p>
        <a:p>
          <a:pPr marL="0" lvl="0" indent="0" algn="ctr" defTabSz="488950">
            <a:lnSpc>
              <a:spcPct val="90000"/>
            </a:lnSpc>
            <a:spcBef>
              <a:spcPct val="0"/>
            </a:spcBef>
            <a:spcAft>
              <a:spcPct val="35000"/>
            </a:spcAft>
            <a:buNone/>
          </a:pPr>
          <a:r>
            <a:rPr lang="da-DK" sz="1100" kern="1200" dirty="0"/>
            <a:t>- Netcompany webinar</a:t>
          </a:r>
        </a:p>
        <a:p>
          <a:pPr marL="0" lvl="0" indent="0" algn="ctr" defTabSz="488950">
            <a:lnSpc>
              <a:spcPct val="90000"/>
            </a:lnSpc>
            <a:spcBef>
              <a:spcPct val="0"/>
            </a:spcBef>
            <a:spcAft>
              <a:spcPct val="35000"/>
            </a:spcAft>
            <a:buNone/>
          </a:pPr>
          <a:r>
            <a:rPr lang="da-DK" sz="1100" kern="1200" dirty="0">
              <a:solidFill>
                <a:schemeClr val="tx1"/>
              </a:solidFill>
            </a:rPr>
            <a:t>- Netcompany betalbart webinar</a:t>
          </a:r>
        </a:p>
      </dsp:txBody>
      <dsp:txXfrm>
        <a:off x="7951966" y="1442261"/>
        <a:ext cx="1130114" cy="17192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23-11-2023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4</a:t>
            </a:fld>
            <a:endParaRPr lang="da-DK"/>
          </a:p>
        </p:txBody>
      </p:sp>
    </p:spTree>
    <p:extLst>
      <p:ext uri="{BB962C8B-B14F-4D97-AF65-F5344CB8AC3E}">
        <p14:creationId xmlns:p14="http://schemas.microsoft.com/office/powerpoint/2010/main" val="238517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41</a:t>
            </a:fld>
            <a:endParaRPr lang="da-DK"/>
          </a:p>
        </p:txBody>
      </p:sp>
    </p:spTree>
    <p:extLst>
      <p:ext uri="{BB962C8B-B14F-4D97-AF65-F5344CB8AC3E}">
        <p14:creationId xmlns:p14="http://schemas.microsoft.com/office/powerpoint/2010/main" val="3840447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hq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hq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11/23/2023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11/23/2023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9144000" cy="5143500"/>
          </a:xfrm>
          <a:solidFill>
            <a:schemeClr val="bg1">
              <a:lumMod val="75000"/>
            </a:schemeClr>
          </a:solidFill>
        </p:spPr>
        <p:txBody>
          <a:bodyPr lIns="540000" rIns="6480000" anchor="t" anchorCtr="0"/>
          <a:lstStyle>
            <a:lvl1pPr algn="l">
              <a:tabLst/>
              <a:defRPr sz="12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11/23/2023</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6" name="Pladsholder til tekst 5"/>
          <p:cNvSpPr>
            <a:spLocks noGrp="1"/>
          </p:cNvSpPr>
          <p:nvPr>
            <p:ph type="body" sz="quarter" idx="17"/>
          </p:nvPr>
        </p:nvSpPr>
        <p:spPr>
          <a:xfrm>
            <a:off x="4716016" y="351000"/>
            <a:ext cx="3914720" cy="3942000"/>
          </a:xfrm>
          <a:solidFill>
            <a:schemeClr val="bg1">
              <a:alpha val="70000"/>
            </a:schemeClr>
          </a:solidFill>
        </p:spPr>
        <p:txBody>
          <a:bodyPr lIns="324000" tIns="270000" rIns="324000" bIns="270000"/>
          <a:lstStyle>
            <a:lvl1pPr>
              <a:defRPr sz="1350"/>
            </a:lvl1pPr>
            <a:lvl2pPr>
              <a:defRPr>
                <a:solidFill>
                  <a:schemeClr val="tx1"/>
                </a:solidFill>
              </a:defRPr>
            </a:lvl2pPr>
            <a:lvl3pPr>
              <a:defRPr sz="1350"/>
            </a:lvl3pPr>
            <a:lvl4pPr>
              <a:defRPr sz="1350"/>
            </a:lvl4pPr>
            <a:lvl5pPr>
              <a:defRPr sz="135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7632900" y="4549500"/>
            <a:ext cx="11286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8845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1691680" y="5042354"/>
            <a:ext cx="5400600" cy="337709"/>
          </a:xfrm>
        </p:spPr>
        <p:txBody>
          <a:bodyPr anchor="b"/>
          <a:lstStyle>
            <a:lvl1pPr marL="0" indent="0">
              <a:buNone/>
              <a:defRPr sz="1500"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846A0179-0B7F-4AA7-BF6B-D85CB361598C}" type="datetimeFigureOut">
              <a:rPr lang="en-US" dirty="0"/>
              <a:t>11/23/2023</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74E22A33-96DC-4C2E-AB13-0BE35979BFC0}" type="slidenum">
              <a:rPr lang="en-US" dirty="0"/>
              <a:t>‹nr.›</a:t>
            </a:fld>
            <a:endParaRPr lang="en-US" dirty="0"/>
          </a:p>
        </p:txBody>
      </p:sp>
    </p:spTree>
    <p:extLst>
      <p:ext uri="{BB962C8B-B14F-4D97-AF65-F5344CB8AC3E}">
        <p14:creationId xmlns:p14="http://schemas.microsoft.com/office/powerpoint/2010/main" val="3225981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11/23/2023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6" r:id="rId27"/>
    <p:sldLayoutId id="2147483847" r:id="rId28"/>
    <p:sldLayoutId id="2147483848" r:id="rId29"/>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forms.office.com/e/7hgWKUD8x4"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jpg"/><Relationship Id="rId7" Type="http://schemas.openxmlformats.org/officeDocument/2006/relationships/image" Target="../media/image86.sv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survey-xact.dk/servlet/com.pls.morpheus.web.pages.CoreRespondentCollectLinkAnonymous" TargetMode="External"/><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share-komm.kombit.dk/P0136/Delte%20dokumenter/Forms/Webinarer%20om%20release%202.0%20(KP).aspx"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kommunernespensionssystem.dk/meddelelse/problem-ved-fjern-aendring-af-filtypsnavn-paa-vedhaeftet-fil-fra-fanen-journalnotater-og-dokumenter/"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kommunernespensionssystem.dk/meddelelse/fejl-ved-aabning-af-et-uploaded-dokument-som-endnu-ikke-er-godkendt/"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9.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4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8.jpeg"/><Relationship Id="rId1" Type="http://schemas.openxmlformats.org/officeDocument/2006/relationships/slideLayout" Target="../slideLayouts/slideLayout25.xml"/><Relationship Id="rId4" Type="http://schemas.openxmlformats.org/officeDocument/2006/relationships/image" Target="../media/image97.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47</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BEE85-1A76-C3C5-65A3-80EB2C1F1CD4}"/>
              </a:ext>
            </a:extLst>
          </p:cNvPr>
          <p:cNvSpPr>
            <a:spLocks noGrp="1"/>
          </p:cNvSpPr>
          <p:nvPr>
            <p:ph type="title"/>
          </p:nvPr>
        </p:nvSpPr>
        <p:spPr/>
        <p:txBody>
          <a:bodyPr/>
          <a:lstStyle/>
          <a:p>
            <a:r>
              <a:rPr lang="da-DK" dirty="0"/>
              <a:t>Revurderingsopgaver</a:t>
            </a:r>
          </a:p>
        </p:txBody>
      </p:sp>
      <p:sp>
        <p:nvSpPr>
          <p:cNvPr id="3" name="Pladsholder til tekst 2">
            <a:extLst>
              <a:ext uri="{FF2B5EF4-FFF2-40B4-BE49-F238E27FC236}">
                <a16:creationId xmlns:a16="http://schemas.microsoft.com/office/drawing/2014/main" id="{5A3621FC-331C-E1F8-4AC2-122BB92A97D6}"/>
              </a:ext>
            </a:extLst>
          </p:cNvPr>
          <p:cNvSpPr>
            <a:spLocks noGrp="1"/>
          </p:cNvSpPr>
          <p:nvPr>
            <p:ph type="body" sz="quarter" idx="10"/>
          </p:nvPr>
        </p:nvSpPr>
        <p:spPr/>
        <p:txBody>
          <a:bodyPr/>
          <a:lstStyle/>
          <a:p>
            <a:r>
              <a:rPr lang="da-DK" b="1" dirty="0"/>
              <a:t>I skal være opmærksomme på</a:t>
            </a:r>
            <a:r>
              <a:rPr lang="da-DK" dirty="0"/>
              <a:t>, om I ønsker at breve skal sendes automatisk eller falde ud til manuel behandling. </a:t>
            </a:r>
          </a:p>
          <a:p>
            <a:r>
              <a:rPr lang="da-DK" dirty="0"/>
              <a:t>Som standard er brevene opsat til at falde ud til manuel behandling. </a:t>
            </a:r>
          </a:p>
          <a:p>
            <a:r>
              <a:rPr lang="da-DK" dirty="0"/>
              <a:t>Især hvis I indfører manuelle rettelser i jeres brevskabeloner, anbefaler vi, at I planlægger enkelte breve til manuel behandling, inden øvrige breve sendes via automatikken. </a:t>
            </a:r>
          </a:p>
          <a:p>
            <a:endParaRPr lang="da-DK" dirty="0"/>
          </a:p>
        </p:txBody>
      </p:sp>
      <p:sp>
        <p:nvSpPr>
          <p:cNvPr id="4" name="Pladsholder til tekst 3">
            <a:extLst>
              <a:ext uri="{FF2B5EF4-FFF2-40B4-BE49-F238E27FC236}">
                <a16:creationId xmlns:a16="http://schemas.microsoft.com/office/drawing/2014/main" id="{1031A4C8-6E81-56F9-AFE6-BB2D5891FB76}"/>
              </a:ext>
            </a:extLst>
          </p:cNvPr>
          <p:cNvSpPr>
            <a:spLocks noGrp="1"/>
          </p:cNvSpPr>
          <p:nvPr>
            <p:ph type="body" sz="quarter" idx="11"/>
          </p:nvPr>
        </p:nvSpPr>
        <p:spPr/>
        <p:txBody>
          <a:bodyPr/>
          <a:lstStyle/>
          <a:p>
            <a:r>
              <a:rPr lang="da-DK" dirty="0"/>
              <a:t>Release 4.0</a:t>
            </a:r>
          </a:p>
        </p:txBody>
      </p:sp>
      <p:pic>
        <p:nvPicPr>
          <p:cNvPr id="8" name="Pladsholder til billede 7" descr="Et billede, der indeholder sky, udendørs, skærmbillede, bygning&#10;&#10;Automatisk genereret beskrivelse">
            <a:extLst>
              <a:ext uri="{FF2B5EF4-FFF2-40B4-BE49-F238E27FC236}">
                <a16:creationId xmlns:a16="http://schemas.microsoft.com/office/drawing/2014/main" id="{CC2C786E-973E-1CD5-0838-687953CC7982}"/>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cxnSp>
        <p:nvCxnSpPr>
          <p:cNvPr id="10" name="Lige pilforbindelse 9">
            <a:extLst>
              <a:ext uri="{FF2B5EF4-FFF2-40B4-BE49-F238E27FC236}">
                <a16:creationId xmlns:a16="http://schemas.microsoft.com/office/drawing/2014/main" id="{6B30B511-A735-E23F-557B-39587C003BF4}"/>
              </a:ext>
            </a:extLst>
          </p:cNvPr>
          <p:cNvCxnSpPr>
            <a:cxnSpLocks/>
          </p:cNvCxnSpPr>
          <p:nvPr/>
        </p:nvCxnSpPr>
        <p:spPr bwMode="auto">
          <a:xfrm>
            <a:off x="1007533" y="4123267"/>
            <a:ext cx="2963334" cy="0"/>
          </a:xfrm>
          <a:prstGeom prst="straightConnector1">
            <a:avLst/>
          </a:prstGeom>
          <a:noFill/>
          <a:ln w="38100"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12" name="Tekstfelt 11">
            <a:extLst>
              <a:ext uri="{FF2B5EF4-FFF2-40B4-BE49-F238E27FC236}">
                <a16:creationId xmlns:a16="http://schemas.microsoft.com/office/drawing/2014/main" id="{6BAE336B-56C1-F57D-A71F-3D0A172BA8A1}"/>
              </a:ext>
            </a:extLst>
          </p:cNvPr>
          <p:cNvSpPr txBox="1"/>
          <p:nvPr/>
        </p:nvSpPr>
        <p:spPr>
          <a:xfrm>
            <a:off x="550333" y="3996266"/>
            <a:ext cx="457200" cy="296332"/>
          </a:xfrm>
          <a:prstGeom prst="rect">
            <a:avLst/>
          </a:prstGeom>
          <a:noFill/>
          <a:ln>
            <a:noFill/>
          </a:ln>
        </p:spPr>
        <p:txBody>
          <a:bodyPr wrap="none" rtlCol="0">
            <a:noAutofit/>
          </a:bodyPr>
          <a:lstStyle/>
          <a:p>
            <a:pPr algn="l"/>
            <a:r>
              <a:rPr lang="da-DK" sz="1100" dirty="0">
                <a:latin typeface="Neue Haas Grotesk Text Pro" panose="020B0504020202020204" pitchFamily="34" charset="0"/>
                <a:cs typeface="Arial"/>
              </a:rPr>
              <a:t>Tid</a:t>
            </a:r>
          </a:p>
        </p:txBody>
      </p:sp>
      <p:cxnSp>
        <p:nvCxnSpPr>
          <p:cNvPr id="14" name="Lige forbindelse 13">
            <a:extLst>
              <a:ext uri="{FF2B5EF4-FFF2-40B4-BE49-F238E27FC236}">
                <a16:creationId xmlns:a16="http://schemas.microsoft.com/office/drawing/2014/main" id="{D03F4321-042E-A356-177A-AE9D4BB15082}"/>
              </a:ext>
            </a:extLst>
          </p:cNvPr>
          <p:cNvCxnSpPr>
            <a:cxnSpLocks/>
          </p:cNvCxnSpPr>
          <p:nvPr/>
        </p:nvCxnSpPr>
        <p:spPr bwMode="auto">
          <a:xfrm flipH="1">
            <a:off x="1557866" y="3716867"/>
            <a:ext cx="1" cy="406400"/>
          </a:xfrm>
          <a:prstGeom prst="line">
            <a:avLst/>
          </a:prstGeom>
          <a:noFill/>
          <a:ln w="38100" algn="ctr">
            <a:solidFill>
              <a:schemeClr val="accent3"/>
            </a:solidFill>
            <a:prstDash val="sysDot"/>
            <a:round/>
            <a:headEnd type="none" w="med" len="med"/>
            <a:tailEnd type="none" w="med" len="med"/>
          </a:ln>
          <a:extLst>
            <a:ext uri="{909E8E84-426E-40dd-AFC4-6F175D3DCCD1}">
              <a14:hiddenFill xmlns:a14="http://schemas.microsoft.com/office/drawing/2010/main" xmlns="">
                <a:noFill/>
              </a14:hiddenFill>
            </a:ext>
          </a:extLst>
        </p:spPr>
      </p:cxnSp>
      <p:cxnSp>
        <p:nvCxnSpPr>
          <p:cNvPr id="15" name="Lige forbindelse 14">
            <a:extLst>
              <a:ext uri="{FF2B5EF4-FFF2-40B4-BE49-F238E27FC236}">
                <a16:creationId xmlns:a16="http://schemas.microsoft.com/office/drawing/2014/main" id="{177A39D2-951C-906A-A578-501B21686808}"/>
              </a:ext>
            </a:extLst>
          </p:cNvPr>
          <p:cNvCxnSpPr>
            <a:cxnSpLocks/>
          </p:cNvCxnSpPr>
          <p:nvPr/>
        </p:nvCxnSpPr>
        <p:spPr bwMode="auto">
          <a:xfrm>
            <a:off x="2091267" y="4123267"/>
            <a:ext cx="0" cy="473074"/>
          </a:xfrm>
          <a:prstGeom prst="line">
            <a:avLst/>
          </a:prstGeom>
          <a:noFill/>
          <a:ln w="38100" algn="ctr">
            <a:solidFill>
              <a:schemeClr val="accent3"/>
            </a:solidFill>
            <a:prstDash val="sysDot"/>
            <a:round/>
            <a:headEnd type="none" w="med" len="med"/>
            <a:tailEnd type="none" w="med" len="med"/>
          </a:ln>
          <a:extLst>
            <a:ext uri="{909E8E84-426E-40dd-AFC4-6F175D3DCCD1}">
              <a14:hiddenFill xmlns:a14="http://schemas.microsoft.com/office/drawing/2010/main" xmlns="">
                <a:noFill/>
              </a14:hiddenFill>
            </a:ext>
          </a:extLst>
        </p:spPr>
      </p:cxnSp>
      <p:cxnSp>
        <p:nvCxnSpPr>
          <p:cNvPr id="16" name="Lige forbindelse 15">
            <a:extLst>
              <a:ext uri="{FF2B5EF4-FFF2-40B4-BE49-F238E27FC236}">
                <a16:creationId xmlns:a16="http://schemas.microsoft.com/office/drawing/2014/main" id="{1C064408-A857-A8A3-8E38-C1DEC99DD1B2}"/>
              </a:ext>
            </a:extLst>
          </p:cNvPr>
          <p:cNvCxnSpPr>
            <a:cxnSpLocks/>
          </p:cNvCxnSpPr>
          <p:nvPr/>
        </p:nvCxnSpPr>
        <p:spPr bwMode="auto">
          <a:xfrm>
            <a:off x="3352798" y="3725333"/>
            <a:ext cx="0" cy="397934"/>
          </a:xfrm>
          <a:prstGeom prst="line">
            <a:avLst/>
          </a:prstGeom>
          <a:noFill/>
          <a:ln w="38100" algn="ctr">
            <a:solidFill>
              <a:schemeClr val="accent3"/>
            </a:solidFill>
            <a:prstDash val="sysDot"/>
            <a:round/>
            <a:headEnd type="none" w="med" len="med"/>
            <a:tailEnd type="none" w="med" len="med"/>
          </a:ln>
          <a:extLst>
            <a:ext uri="{909E8E84-426E-40dd-AFC4-6F175D3DCCD1}">
              <a14:hiddenFill xmlns:a14="http://schemas.microsoft.com/office/drawing/2010/main" xmlns="">
                <a:noFill/>
              </a14:hiddenFill>
            </a:ext>
          </a:extLst>
        </p:spPr>
      </p:cxnSp>
      <p:sp>
        <p:nvSpPr>
          <p:cNvPr id="17" name="Tekstfelt 16">
            <a:extLst>
              <a:ext uri="{FF2B5EF4-FFF2-40B4-BE49-F238E27FC236}">
                <a16:creationId xmlns:a16="http://schemas.microsoft.com/office/drawing/2014/main" id="{43C44628-BB81-2B72-E620-84CFDC60579B}"/>
              </a:ext>
            </a:extLst>
          </p:cNvPr>
          <p:cNvSpPr txBox="1"/>
          <p:nvPr/>
        </p:nvSpPr>
        <p:spPr>
          <a:xfrm>
            <a:off x="862277" y="3252260"/>
            <a:ext cx="1391179" cy="436562"/>
          </a:xfrm>
          <a:prstGeom prst="rect">
            <a:avLst/>
          </a:prstGeom>
          <a:noFill/>
          <a:ln w="28575">
            <a:solidFill>
              <a:schemeClr val="accent3"/>
            </a:solidFill>
            <a:prstDash val="sysDash"/>
          </a:ln>
        </p:spPr>
        <p:txBody>
          <a:bodyPr wrap="none" rtlCol="0">
            <a:noAutofit/>
          </a:bodyPr>
          <a:lstStyle/>
          <a:p>
            <a:pPr algn="ctr"/>
            <a:r>
              <a:rPr lang="da-DK" sz="1100" dirty="0">
                <a:latin typeface="Neue Haas Grotesk Text Pro" panose="020B0504020202020204" pitchFamily="34" charset="0"/>
                <a:cs typeface="Arial"/>
              </a:rPr>
              <a:t>Enkelte breve til </a:t>
            </a:r>
          </a:p>
          <a:p>
            <a:pPr algn="ctr"/>
            <a:r>
              <a:rPr lang="da-DK" sz="1100" dirty="0">
                <a:latin typeface="Neue Haas Grotesk Text Pro" panose="020B0504020202020204" pitchFamily="34" charset="0"/>
                <a:cs typeface="Arial"/>
              </a:rPr>
              <a:t>manuel behandling</a:t>
            </a:r>
          </a:p>
        </p:txBody>
      </p:sp>
      <p:sp>
        <p:nvSpPr>
          <p:cNvPr id="20" name="Tekstfelt 19">
            <a:extLst>
              <a:ext uri="{FF2B5EF4-FFF2-40B4-BE49-F238E27FC236}">
                <a16:creationId xmlns:a16="http://schemas.microsoft.com/office/drawing/2014/main" id="{77CB9DA6-B9AD-2292-635C-69180F3F3B6B}"/>
              </a:ext>
            </a:extLst>
          </p:cNvPr>
          <p:cNvSpPr txBox="1"/>
          <p:nvPr/>
        </p:nvSpPr>
        <p:spPr>
          <a:xfrm>
            <a:off x="1395677" y="4563799"/>
            <a:ext cx="1391179" cy="436562"/>
          </a:xfrm>
          <a:prstGeom prst="rect">
            <a:avLst/>
          </a:prstGeom>
          <a:noFill/>
          <a:ln w="28575">
            <a:solidFill>
              <a:schemeClr val="accent3"/>
            </a:solidFill>
            <a:prstDash val="sysDash"/>
          </a:ln>
        </p:spPr>
        <p:txBody>
          <a:bodyPr wrap="none" rtlCol="0">
            <a:noAutofit/>
          </a:bodyPr>
          <a:lstStyle/>
          <a:p>
            <a:pPr algn="ctr"/>
            <a:r>
              <a:rPr lang="da-DK" sz="1100" dirty="0">
                <a:latin typeface="Neue Haas Grotesk Text Pro" panose="020B0504020202020204" pitchFamily="34" charset="0"/>
                <a:cs typeface="Arial"/>
              </a:rPr>
              <a:t>Slå automatisk </a:t>
            </a:r>
          </a:p>
          <a:p>
            <a:pPr algn="ctr"/>
            <a:r>
              <a:rPr lang="da-DK" sz="1100" dirty="0">
                <a:latin typeface="Neue Haas Grotesk Text Pro" panose="020B0504020202020204" pitchFamily="34" charset="0"/>
                <a:cs typeface="Arial"/>
              </a:rPr>
              <a:t>afsendelse til</a:t>
            </a:r>
          </a:p>
        </p:txBody>
      </p:sp>
      <p:sp>
        <p:nvSpPr>
          <p:cNvPr id="21" name="Tekstfelt 20">
            <a:extLst>
              <a:ext uri="{FF2B5EF4-FFF2-40B4-BE49-F238E27FC236}">
                <a16:creationId xmlns:a16="http://schemas.microsoft.com/office/drawing/2014/main" id="{FBA6A6E5-004C-F46A-566D-10573C4F9666}"/>
              </a:ext>
            </a:extLst>
          </p:cNvPr>
          <p:cNvSpPr txBox="1"/>
          <p:nvPr/>
        </p:nvSpPr>
        <p:spPr>
          <a:xfrm>
            <a:off x="2657209" y="3250712"/>
            <a:ext cx="1391179" cy="436562"/>
          </a:xfrm>
          <a:prstGeom prst="rect">
            <a:avLst/>
          </a:prstGeom>
          <a:noFill/>
          <a:ln w="28575">
            <a:solidFill>
              <a:schemeClr val="accent3"/>
            </a:solidFill>
            <a:prstDash val="sysDash"/>
          </a:ln>
        </p:spPr>
        <p:txBody>
          <a:bodyPr wrap="none" rtlCol="0">
            <a:noAutofit/>
          </a:bodyPr>
          <a:lstStyle/>
          <a:p>
            <a:pPr algn="ctr"/>
            <a:r>
              <a:rPr lang="da-DK" sz="1100" dirty="0">
                <a:latin typeface="Neue Haas Grotesk Text Pro" panose="020B0504020202020204" pitchFamily="34" charset="0"/>
                <a:cs typeface="Arial"/>
              </a:rPr>
              <a:t>Øvrige breve </a:t>
            </a:r>
          </a:p>
          <a:p>
            <a:pPr algn="ctr"/>
            <a:r>
              <a:rPr lang="da-DK" sz="1100" dirty="0">
                <a:latin typeface="Neue Haas Grotesk Text Pro" panose="020B0504020202020204" pitchFamily="34" charset="0"/>
                <a:cs typeface="Arial"/>
              </a:rPr>
              <a:t>sendes automatisk</a:t>
            </a:r>
          </a:p>
        </p:txBody>
      </p:sp>
      <p:pic>
        <p:nvPicPr>
          <p:cNvPr id="24" name="Grafik 23" descr="Afkrydsning med massiv udfyldning">
            <a:extLst>
              <a:ext uri="{FF2B5EF4-FFF2-40B4-BE49-F238E27FC236}">
                <a16:creationId xmlns:a16="http://schemas.microsoft.com/office/drawing/2014/main" id="{0BED4517-E4B5-D67F-EA92-59925CEA25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1574" y="3810084"/>
            <a:ext cx="313183" cy="313183"/>
          </a:xfrm>
          <a:prstGeom prst="rect">
            <a:avLst/>
          </a:prstGeom>
        </p:spPr>
      </p:pic>
    </p:spTree>
    <p:extLst>
      <p:ext uri="{BB962C8B-B14F-4D97-AF65-F5344CB8AC3E}">
        <p14:creationId xmlns:p14="http://schemas.microsoft.com/office/powerpoint/2010/main" val="24558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A76B2-EBC2-ACCC-BED8-1D2A0C3A18DA}"/>
              </a:ext>
            </a:extLst>
          </p:cNvPr>
          <p:cNvSpPr>
            <a:spLocks noGrp="1"/>
          </p:cNvSpPr>
          <p:nvPr>
            <p:ph type="title"/>
          </p:nvPr>
        </p:nvSpPr>
        <p:spPr/>
        <p:txBody>
          <a:bodyPr/>
          <a:lstStyle/>
          <a:p>
            <a:r>
              <a:rPr lang="da-DK" dirty="0"/>
              <a:t>Beregningsmodulet og prisaftaler (1 af 2)</a:t>
            </a:r>
          </a:p>
        </p:txBody>
      </p:sp>
      <p:sp>
        <p:nvSpPr>
          <p:cNvPr id="3" name="Pladsholder til tekst 2">
            <a:extLst>
              <a:ext uri="{FF2B5EF4-FFF2-40B4-BE49-F238E27FC236}">
                <a16:creationId xmlns:a16="http://schemas.microsoft.com/office/drawing/2014/main" id="{73304591-1D05-255D-9D3B-35648E353424}"/>
              </a:ext>
            </a:extLst>
          </p:cNvPr>
          <p:cNvSpPr>
            <a:spLocks noGrp="1"/>
          </p:cNvSpPr>
          <p:nvPr>
            <p:ph type="body" sz="quarter" idx="10"/>
          </p:nvPr>
        </p:nvSpPr>
        <p:spPr/>
        <p:txBody>
          <a:bodyPr/>
          <a:lstStyle/>
          <a:p>
            <a:r>
              <a:rPr lang="da-DK" dirty="0"/>
              <a:t>Pilotafprøvet funktionalitet viser sig at være tilgængelig for alle kommuner.</a:t>
            </a:r>
          </a:p>
          <a:p>
            <a:r>
              <a:rPr lang="da-DK" dirty="0"/>
              <a:t>Heldigvis har det ikke ført til indmelding af mange fejl!</a:t>
            </a:r>
          </a:p>
          <a:p>
            <a:r>
              <a:rPr lang="da-DK" dirty="0"/>
              <a:t>På den baggrund ønsker vi at fastholde jeres adgang til beregningsmodulet.</a:t>
            </a:r>
          </a:p>
        </p:txBody>
      </p:sp>
      <p:sp>
        <p:nvSpPr>
          <p:cNvPr id="4" name="Pladsholder til tekst 3">
            <a:extLst>
              <a:ext uri="{FF2B5EF4-FFF2-40B4-BE49-F238E27FC236}">
                <a16:creationId xmlns:a16="http://schemas.microsoft.com/office/drawing/2014/main" id="{4493E760-98A7-8D5E-E457-F095A1D1C591}"/>
              </a:ext>
            </a:extLst>
          </p:cNvPr>
          <p:cNvSpPr>
            <a:spLocks noGrp="1"/>
          </p:cNvSpPr>
          <p:nvPr>
            <p:ph type="body" sz="quarter" idx="11"/>
          </p:nvPr>
        </p:nvSpPr>
        <p:spPr/>
        <p:txBody>
          <a:bodyPr/>
          <a:lstStyle/>
          <a:p>
            <a:r>
              <a:rPr lang="da-DK" dirty="0"/>
              <a:t>Release 4.0</a:t>
            </a:r>
          </a:p>
        </p:txBody>
      </p:sp>
      <p:pic>
        <p:nvPicPr>
          <p:cNvPr id="6" name="Billede 5">
            <a:extLst>
              <a:ext uri="{FF2B5EF4-FFF2-40B4-BE49-F238E27FC236}">
                <a16:creationId xmlns:a16="http://schemas.microsoft.com/office/drawing/2014/main" id="{26CD14FB-D870-9378-A887-61C145E8BA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83968" y="922867"/>
            <a:ext cx="4872666" cy="3297766"/>
          </a:xfrm>
          <a:prstGeom prst="rect">
            <a:avLst/>
          </a:prstGeom>
        </p:spPr>
      </p:pic>
    </p:spTree>
    <p:extLst>
      <p:ext uri="{BB962C8B-B14F-4D97-AF65-F5344CB8AC3E}">
        <p14:creationId xmlns:p14="http://schemas.microsoft.com/office/powerpoint/2010/main" val="755463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89550-F31C-A05B-2887-5F907A5719BD}"/>
              </a:ext>
            </a:extLst>
          </p:cNvPr>
          <p:cNvSpPr>
            <a:spLocks noGrp="1"/>
          </p:cNvSpPr>
          <p:nvPr>
            <p:ph type="title"/>
          </p:nvPr>
        </p:nvSpPr>
        <p:spPr/>
        <p:txBody>
          <a:bodyPr/>
          <a:lstStyle/>
          <a:p>
            <a:r>
              <a:rPr lang="da-DK" dirty="0"/>
              <a:t>Beregningsmodulet og prisaftaler (2 af 2)</a:t>
            </a:r>
          </a:p>
        </p:txBody>
      </p:sp>
      <p:sp>
        <p:nvSpPr>
          <p:cNvPr id="3" name="Pladsholder til tekst 2">
            <a:extLst>
              <a:ext uri="{FF2B5EF4-FFF2-40B4-BE49-F238E27FC236}">
                <a16:creationId xmlns:a16="http://schemas.microsoft.com/office/drawing/2014/main" id="{0933D380-09F7-899D-5C9B-3EEB50A0170E}"/>
              </a:ext>
            </a:extLst>
          </p:cNvPr>
          <p:cNvSpPr>
            <a:spLocks noGrp="1"/>
          </p:cNvSpPr>
          <p:nvPr>
            <p:ph type="body" sz="quarter" idx="10"/>
          </p:nvPr>
        </p:nvSpPr>
        <p:spPr/>
        <p:txBody>
          <a:bodyPr/>
          <a:lstStyle/>
          <a:p>
            <a:r>
              <a:rPr lang="da-DK" dirty="0"/>
              <a:t>Dobbeltpilen bruges til at skifte imellem brug af prisaftale og manuel indtastning. Fx ved bevilling hvor der delvist bevilges noget med prisaftale og noget, som ikke har en prisaftale. </a:t>
            </a:r>
          </a:p>
          <a:p>
            <a:r>
              <a:rPr lang="da-DK" b="1" dirty="0"/>
              <a:t>Prisaftaler</a:t>
            </a:r>
          </a:p>
          <a:p>
            <a:endParaRPr lang="da-DK" dirty="0"/>
          </a:p>
          <a:p>
            <a:r>
              <a:rPr lang="da-DK" b="1" dirty="0"/>
              <a:t>Manuel</a:t>
            </a:r>
            <a:r>
              <a:rPr lang="da-DK" dirty="0"/>
              <a:t> </a:t>
            </a:r>
            <a:r>
              <a:rPr lang="da-DK" b="1" dirty="0"/>
              <a:t>indtastning</a:t>
            </a:r>
          </a:p>
        </p:txBody>
      </p:sp>
      <p:sp>
        <p:nvSpPr>
          <p:cNvPr id="4" name="Pladsholder til tekst 3">
            <a:extLst>
              <a:ext uri="{FF2B5EF4-FFF2-40B4-BE49-F238E27FC236}">
                <a16:creationId xmlns:a16="http://schemas.microsoft.com/office/drawing/2014/main" id="{AE799C20-C9FE-2251-F3AD-6E53FD0F6F81}"/>
              </a:ext>
            </a:extLst>
          </p:cNvPr>
          <p:cNvSpPr>
            <a:spLocks noGrp="1"/>
          </p:cNvSpPr>
          <p:nvPr>
            <p:ph type="body" sz="quarter" idx="11"/>
          </p:nvPr>
        </p:nvSpPr>
        <p:spPr/>
        <p:txBody>
          <a:bodyPr/>
          <a:lstStyle/>
          <a:p>
            <a:r>
              <a:rPr lang="da-DK" dirty="0"/>
              <a:t>Release 4.0</a:t>
            </a:r>
          </a:p>
          <a:p>
            <a:endParaRPr lang="da-DK" dirty="0"/>
          </a:p>
        </p:txBody>
      </p:sp>
      <p:pic>
        <p:nvPicPr>
          <p:cNvPr id="11" name="Billede 10">
            <a:extLst>
              <a:ext uri="{FF2B5EF4-FFF2-40B4-BE49-F238E27FC236}">
                <a16:creationId xmlns:a16="http://schemas.microsoft.com/office/drawing/2014/main" id="{D83A94CD-A015-1BE4-4C39-19D959AB654E}"/>
              </a:ext>
            </a:extLst>
          </p:cNvPr>
          <p:cNvPicPr>
            <a:picLocks noChangeAspect="1"/>
          </p:cNvPicPr>
          <p:nvPr/>
        </p:nvPicPr>
        <p:blipFill>
          <a:blip r:embed="rId2"/>
          <a:stretch>
            <a:fillRect/>
          </a:stretch>
        </p:blipFill>
        <p:spPr>
          <a:xfrm>
            <a:off x="4283968" y="555625"/>
            <a:ext cx="4784941" cy="2477426"/>
          </a:xfrm>
          <a:prstGeom prst="rect">
            <a:avLst/>
          </a:prstGeom>
        </p:spPr>
      </p:pic>
      <p:pic>
        <p:nvPicPr>
          <p:cNvPr id="13" name="Billede 12">
            <a:extLst>
              <a:ext uri="{FF2B5EF4-FFF2-40B4-BE49-F238E27FC236}">
                <a16:creationId xmlns:a16="http://schemas.microsoft.com/office/drawing/2014/main" id="{A38D167C-8855-2714-3004-52D22738E583}"/>
              </a:ext>
            </a:extLst>
          </p:cNvPr>
          <p:cNvPicPr>
            <a:picLocks noChangeAspect="1"/>
          </p:cNvPicPr>
          <p:nvPr/>
        </p:nvPicPr>
        <p:blipFill>
          <a:blip r:embed="rId3"/>
          <a:stretch>
            <a:fillRect/>
          </a:stretch>
        </p:blipFill>
        <p:spPr>
          <a:xfrm>
            <a:off x="4283968" y="3248678"/>
            <a:ext cx="898664" cy="918634"/>
          </a:xfrm>
          <a:prstGeom prst="rect">
            <a:avLst/>
          </a:prstGeom>
          <a:ln>
            <a:noFill/>
          </a:ln>
          <a:effectLst>
            <a:outerShdw blurRad="190500" algn="tl" rotWithShape="0">
              <a:srgbClr val="000000">
                <a:alpha val="70000"/>
              </a:srgbClr>
            </a:outerShdw>
          </a:effectLst>
        </p:spPr>
      </p:pic>
      <p:sp>
        <p:nvSpPr>
          <p:cNvPr id="14" name="Rektangel: afrundede hjørner 13">
            <a:extLst>
              <a:ext uri="{FF2B5EF4-FFF2-40B4-BE49-F238E27FC236}">
                <a16:creationId xmlns:a16="http://schemas.microsoft.com/office/drawing/2014/main" id="{B86933EF-94BB-C995-5188-5E0DE21C7005}"/>
              </a:ext>
            </a:extLst>
          </p:cNvPr>
          <p:cNvSpPr/>
          <p:nvPr/>
        </p:nvSpPr>
        <p:spPr>
          <a:xfrm>
            <a:off x="8599487" y="2091267"/>
            <a:ext cx="294746" cy="647932"/>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cxnSp>
        <p:nvCxnSpPr>
          <p:cNvPr id="16" name="Lige pilforbindelse 15">
            <a:extLst>
              <a:ext uri="{FF2B5EF4-FFF2-40B4-BE49-F238E27FC236}">
                <a16:creationId xmlns:a16="http://schemas.microsoft.com/office/drawing/2014/main" id="{ED30F0E2-EB8B-5C85-77BC-014FD2534FC9}"/>
              </a:ext>
            </a:extLst>
          </p:cNvPr>
          <p:cNvCxnSpPr>
            <a:stCxn id="14" idx="1"/>
            <a:endCxn id="13" idx="3"/>
          </p:cNvCxnSpPr>
          <p:nvPr/>
        </p:nvCxnSpPr>
        <p:spPr bwMode="auto">
          <a:xfrm flipH="1">
            <a:off x="5182632" y="2415233"/>
            <a:ext cx="3416855" cy="1292762"/>
          </a:xfrm>
          <a:prstGeom prst="straightConnector1">
            <a:avLst/>
          </a:prstGeom>
          <a:noFill/>
          <a:ln w="38100" algn="ctr">
            <a:solidFill>
              <a:schemeClr val="accent1"/>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20" name="Rektangel: afrundede hjørner 19">
            <a:extLst>
              <a:ext uri="{FF2B5EF4-FFF2-40B4-BE49-F238E27FC236}">
                <a16:creationId xmlns:a16="http://schemas.microsoft.com/office/drawing/2014/main" id="{40F6852D-55AB-689F-19E1-05F6A3B355A6}"/>
              </a:ext>
            </a:extLst>
          </p:cNvPr>
          <p:cNvSpPr/>
          <p:nvPr/>
        </p:nvSpPr>
        <p:spPr>
          <a:xfrm>
            <a:off x="4283968" y="2091267"/>
            <a:ext cx="2912699" cy="480483"/>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afrundede hjørner 20">
            <a:extLst>
              <a:ext uri="{FF2B5EF4-FFF2-40B4-BE49-F238E27FC236}">
                <a16:creationId xmlns:a16="http://schemas.microsoft.com/office/drawing/2014/main" id="{FD033AC4-1AED-8D0E-8BBF-21BA5838F32F}"/>
              </a:ext>
            </a:extLst>
          </p:cNvPr>
          <p:cNvSpPr/>
          <p:nvPr/>
        </p:nvSpPr>
        <p:spPr>
          <a:xfrm>
            <a:off x="4283968" y="2569502"/>
            <a:ext cx="2912699" cy="217875"/>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cxnSp>
        <p:nvCxnSpPr>
          <p:cNvPr id="22" name="Lige pilforbindelse 21">
            <a:extLst>
              <a:ext uri="{FF2B5EF4-FFF2-40B4-BE49-F238E27FC236}">
                <a16:creationId xmlns:a16="http://schemas.microsoft.com/office/drawing/2014/main" id="{058C3519-C36B-CE86-8334-04BEE7C1464E}"/>
              </a:ext>
            </a:extLst>
          </p:cNvPr>
          <p:cNvCxnSpPr>
            <a:cxnSpLocks/>
            <a:stCxn id="20" idx="1"/>
          </p:cNvCxnSpPr>
          <p:nvPr/>
        </p:nvCxnSpPr>
        <p:spPr bwMode="auto">
          <a:xfrm flipH="1" flipV="1">
            <a:off x="1253067" y="2091267"/>
            <a:ext cx="3030901" cy="240242"/>
          </a:xfrm>
          <a:prstGeom prst="straightConnector1">
            <a:avLst/>
          </a:prstGeom>
          <a:noFill/>
          <a:ln w="38100" algn="ctr">
            <a:solidFill>
              <a:schemeClr val="accent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6" name="Lige pilforbindelse 25">
            <a:extLst>
              <a:ext uri="{FF2B5EF4-FFF2-40B4-BE49-F238E27FC236}">
                <a16:creationId xmlns:a16="http://schemas.microsoft.com/office/drawing/2014/main" id="{2640E801-E221-A184-58BD-AA1F784CAC82}"/>
              </a:ext>
            </a:extLst>
          </p:cNvPr>
          <p:cNvCxnSpPr>
            <a:cxnSpLocks/>
            <a:stCxn id="21" idx="1"/>
          </p:cNvCxnSpPr>
          <p:nvPr/>
        </p:nvCxnSpPr>
        <p:spPr bwMode="auto">
          <a:xfrm flipH="1" flipV="1">
            <a:off x="1778000" y="2643187"/>
            <a:ext cx="2505968" cy="35253"/>
          </a:xfrm>
          <a:prstGeom prst="straightConnector1">
            <a:avLst/>
          </a:prstGeom>
          <a:noFill/>
          <a:ln w="38100" algn="ctr">
            <a:solidFill>
              <a:schemeClr val="accent1"/>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64053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044286F7-BF5F-3889-1D8F-739CA1E362AD}"/>
              </a:ext>
            </a:extLst>
          </p:cNvPr>
          <p:cNvSpPr>
            <a:spLocks noGrp="1"/>
          </p:cNvSpPr>
          <p:nvPr>
            <p:ph type="pic" sz="quarter" idx="12"/>
          </p:nvPr>
        </p:nvSpPr>
        <p:spPr/>
        <p:txBody>
          <a:bodyPr/>
          <a:lstStyle/>
          <a:p>
            <a:endParaRPr lang="da-DK"/>
          </a:p>
        </p:txBody>
      </p:sp>
      <p:sp>
        <p:nvSpPr>
          <p:cNvPr id="3" name="Titel 2">
            <a:extLst>
              <a:ext uri="{FF2B5EF4-FFF2-40B4-BE49-F238E27FC236}">
                <a16:creationId xmlns:a16="http://schemas.microsoft.com/office/drawing/2014/main" id="{9A8155F0-493B-E15A-9BAB-3C944CD8B4C9}"/>
              </a:ext>
            </a:extLst>
          </p:cNvPr>
          <p:cNvSpPr>
            <a:spLocks noGrp="1"/>
          </p:cNvSpPr>
          <p:nvPr>
            <p:ph type="title"/>
          </p:nvPr>
        </p:nvSpPr>
        <p:spPr/>
        <p:txBody>
          <a:bodyPr/>
          <a:lstStyle/>
          <a:p>
            <a:r>
              <a:rPr lang="da-DK" dirty="0"/>
              <a:t>Korrektion: Revurdering ”kører” </a:t>
            </a:r>
            <a:r>
              <a:rPr lang="da-DK" u="sng" dirty="0"/>
              <a:t>lige efter midnat</a:t>
            </a:r>
          </a:p>
        </p:txBody>
      </p:sp>
      <p:sp>
        <p:nvSpPr>
          <p:cNvPr id="4" name="Pladsholder til tekst 3">
            <a:extLst>
              <a:ext uri="{FF2B5EF4-FFF2-40B4-BE49-F238E27FC236}">
                <a16:creationId xmlns:a16="http://schemas.microsoft.com/office/drawing/2014/main" id="{3A7E2907-E1AB-F5D9-473A-B5103910774F}"/>
              </a:ext>
            </a:extLst>
          </p:cNvPr>
          <p:cNvSpPr>
            <a:spLocks noGrp="1"/>
          </p:cNvSpPr>
          <p:nvPr>
            <p:ph type="body" sz="quarter" idx="10"/>
          </p:nvPr>
        </p:nvSpPr>
        <p:spPr/>
        <p:txBody>
          <a:bodyPr/>
          <a:lstStyle/>
          <a:p>
            <a:r>
              <a:rPr lang="da-DK" dirty="0"/>
              <a:t>Når revurderingsdato nås, sendes breve om natten lige efter midnat. Dvs. at I på dagen kan se i KP, at brevene er sendt. </a:t>
            </a:r>
          </a:p>
          <a:p>
            <a:r>
              <a:rPr lang="da-DK" dirty="0"/>
              <a:t>Er de ikke sat op til at blive sendt automatisk, vil opgaverne ligge klar til jer, når I møder ind om morgenen.</a:t>
            </a:r>
          </a:p>
        </p:txBody>
      </p:sp>
      <p:sp>
        <p:nvSpPr>
          <p:cNvPr id="5" name="Pladsholder til tekst 4">
            <a:extLst>
              <a:ext uri="{FF2B5EF4-FFF2-40B4-BE49-F238E27FC236}">
                <a16:creationId xmlns:a16="http://schemas.microsoft.com/office/drawing/2014/main" id="{707A8AD4-EEC4-6FFD-1BD0-BD61B13A2FDB}"/>
              </a:ext>
            </a:extLst>
          </p:cNvPr>
          <p:cNvSpPr>
            <a:spLocks noGrp="1"/>
          </p:cNvSpPr>
          <p:nvPr>
            <p:ph type="body" sz="quarter" idx="11"/>
          </p:nvPr>
        </p:nvSpPr>
        <p:spPr/>
        <p:txBody>
          <a:bodyPr/>
          <a:lstStyle/>
          <a:p>
            <a:r>
              <a:rPr lang="da-DK" dirty="0"/>
              <a:t>Release 4.0</a:t>
            </a:r>
          </a:p>
        </p:txBody>
      </p:sp>
      <p:sp>
        <p:nvSpPr>
          <p:cNvPr id="6" name="Pladsholder til tekst 5">
            <a:extLst>
              <a:ext uri="{FF2B5EF4-FFF2-40B4-BE49-F238E27FC236}">
                <a16:creationId xmlns:a16="http://schemas.microsoft.com/office/drawing/2014/main" id="{2C7DDC8C-D907-082F-4058-20FC1B3E03A5}"/>
              </a:ext>
            </a:extLst>
          </p:cNvPr>
          <p:cNvSpPr>
            <a:spLocks noGrp="1"/>
          </p:cNvSpPr>
          <p:nvPr>
            <p:ph type="body" sz="quarter" idx="18"/>
          </p:nvPr>
        </p:nvSpPr>
        <p:spPr/>
        <p:txBody>
          <a:bodyPr/>
          <a:lstStyle/>
          <a:p>
            <a:endParaRPr lang="da-DK"/>
          </a:p>
        </p:txBody>
      </p:sp>
      <p:pic>
        <p:nvPicPr>
          <p:cNvPr id="2050" name="Picture 2">
            <a:extLst>
              <a:ext uri="{FF2B5EF4-FFF2-40B4-BE49-F238E27FC236}">
                <a16:creationId xmlns:a16="http://schemas.microsoft.com/office/drawing/2014/main" id="{7A4F3952-6C96-43D6-220C-698D0E3F7B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571750"/>
            <a:ext cx="7281373" cy="410184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F7C0A3C9-EDF8-594D-528E-39F866FEED77}"/>
              </a:ext>
            </a:extLst>
          </p:cNvPr>
          <p:cNvCxnSpPr/>
          <p:nvPr/>
        </p:nvCxnSpPr>
        <p:spPr bwMode="auto">
          <a:xfrm>
            <a:off x="2692400" y="3208867"/>
            <a:ext cx="804333" cy="194733"/>
          </a:xfrm>
          <a:prstGeom prst="line">
            <a:avLst/>
          </a:prstGeom>
          <a:noFill/>
          <a:ln w="38100" algn="ctr">
            <a:solidFill>
              <a:schemeClr val="accent1"/>
            </a:solidFill>
            <a:prstDash val="solid"/>
            <a:round/>
            <a:headEnd type="none" w="med" len="med"/>
            <a:tailEnd type="non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442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D0DDD-BF08-717E-8579-C19CAD05551B}"/>
              </a:ext>
            </a:extLst>
          </p:cNvPr>
          <p:cNvSpPr>
            <a:spLocks noGrp="1"/>
          </p:cNvSpPr>
          <p:nvPr>
            <p:ph type="title"/>
          </p:nvPr>
        </p:nvSpPr>
        <p:spPr/>
        <p:txBody>
          <a:bodyPr/>
          <a:lstStyle/>
          <a:p>
            <a:r>
              <a:rPr lang="da-DK" dirty="0"/>
              <a:t>Sygesikring ‘</a:t>
            </a:r>
            <a:r>
              <a:rPr lang="da-DK" dirty="0" err="1"/>
              <a:t>danmark</a:t>
            </a:r>
            <a:r>
              <a:rPr lang="da-DK" dirty="0"/>
              <a:t>’ flyttet til ”Træf afgørelse”</a:t>
            </a:r>
          </a:p>
        </p:txBody>
      </p:sp>
      <p:sp>
        <p:nvSpPr>
          <p:cNvPr id="3" name="Pladsholder til tekst 2">
            <a:extLst>
              <a:ext uri="{FF2B5EF4-FFF2-40B4-BE49-F238E27FC236}">
                <a16:creationId xmlns:a16="http://schemas.microsoft.com/office/drawing/2014/main" id="{8B6D72D8-623D-A304-6291-00B3DAB6CA25}"/>
              </a:ext>
            </a:extLst>
          </p:cNvPr>
          <p:cNvSpPr>
            <a:spLocks noGrp="1"/>
          </p:cNvSpPr>
          <p:nvPr>
            <p:ph type="body" sz="quarter" idx="10"/>
          </p:nvPr>
        </p:nvSpPr>
        <p:spPr/>
        <p:txBody>
          <a:bodyPr/>
          <a:lstStyle/>
          <a:p>
            <a:r>
              <a:rPr lang="da-DK" dirty="0"/>
              <a:t>Ved automatisk behandling af udvidet og almindelige helbredstillæg bliver I ledt ind på trinnet ”Træf afgørelse” for at sikre, at I kan opdatere oplysninger om Sygeforsikring ‘</a:t>
            </a:r>
            <a:r>
              <a:rPr lang="da-DK" dirty="0" err="1"/>
              <a:t>danmark</a:t>
            </a:r>
            <a:r>
              <a:rPr lang="da-DK" dirty="0"/>
              <a:t>’.</a:t>
            </a:r>
          </a:p>
          <a:p>
            <a:r>
              <a:rPr lang="da-DK" dirty="0"/>
              <a:t>Årsagen er, at der er opdaget en uhensigtsmæssighed ifm. ændringen af designet med release 4.0.</a:t>
            </a:r>
          </a:p>
          <a:p>
            <a:r>
              <a:rPr lang="da-DK" dirty="0"/>
              <a:t>Vi er opmærksomme på, at dette betyder, at I får et ekstra klik, og vi arbejder på en løsning.</a:t>
            </a:r>
          </a:p>
        </p:txBody>
      </p:sp>
      <p:sp>
        <p:nvSpPr>
          <p:cNvPr id="4" name="Pladsholder til tekst 3">
            <a:extLst>
              <a:ext uri="{FF2B5EF4-FFF2-40B4-BE49-F238E27FC236}">
                <a16:creationId xmlns:a16="http://schemas.microsoft.com/office/drawing/2014/main" id="{22D04AE2-BAA8-A182-27B5-3DC37054ADDA}"/>
              </a:ext>
            </a:extLst>
          </p:cNvPr>
          <p:cNvSpPr>
            <a:spLocks noGrp="1"/>
          </p:cNvSpPr>
          <p:nvPr>
            <p:ph type="body" sz="quarter" idx="11"/>
          </p:nvPr>
        </p:nvSpPr>
        <p:spPr/>
        <p:txBody>
          <a:bodyPr/>
          <a:lstStyle/>
          <a:p>
            <a:r>
              <a:rPr lang="da-DK" dirty="0"/>
              <a:t>Release 4.0</a:t>
            </a:r>
          </a:p>
        </p:txBody>
      </p:sp>
      <p:pic>
        <p:nvPicPr>
          <p:cNvPr id="7" name="Pladsholder til billede 6" descr="Et billede, der indeholder person, Ansigt, indendørs, tøj&#10;&#10;Automatisk genereret beskrivelse">
            <a:extLst>
              <a:ext uri="{FF2B5EF4-FFF2-40B4-BE49-F238E27FC236}">
                <a16:creationId xmlns:a16="http://schemas.microsoft.com/office/drawing/2014/main" id="{D2C06B32-5428-D12B-979C-5F0E231E50E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pic>
        <p:nvPicPr>
          <p:cNvPr id="3076" name="Picture 4">
            <a:extLst>
              <a:ext uri="{FF2B5EF4-FFF2-40B4-BE49-F238E27FC236}">
                <a16:creationId xmlns:a16="http://schemas.microsoft.com/office/drawing/2014/main" id="{C7F3BB04-8D3F-B2B9-7B5E-A75D92EA6D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35300"/>
            <a:ext cx="9144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afrundede hjørner 8">
            <a:extLst>
              <a:ext uri="{FF2B5EF4-FFF2-40B4-BE49-F238E27FC236}">
                <a16:creationId xmlns:a16="http://schemas.microsoft.com/office/drawing/2014/main" id="{1F54AB95-882A-33CF-D831-74D48E1F33C3}"/>
              </a:ext>
            </a:extLst>
          </p:cNvPr>
          <p:cNvSpPr/>
          <p:nvPr/>
        </p:nvSpPr>
        <p:spPr>
          <a:xfrm>
            <a:off x="92720" y="4453467"/>
            <a:ext cx="8958147" cy="601133"/>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25342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kstfelt 42">
            <a:extLst>
              <a:ext uri="{FF2B5EF4-FFF2-40B4-BE49-F238E27FC236}">
                <a16:creationId xmlns:a16="http://schemas.microsoft.com/office/drawing/2014/main" id="{1704F9F3-5E8D-F5A3-D064-4ED2108E2D6B}"/>
              </a:ext>
            </a:extLst>
          </p:cNvPr>
          <p:cNvSpPr txBox="1"/>
          <p:nvPr/>
        </p:nvSpPr>
        <p:spPr>
          <a:xfrm>
            <a:off x="6232343" y="1084831"/>
            <a:ext cx="1174750" cy="28465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800" b="1" dirty="0">
                <a:latin typeface="Helvetica" pitchFamily="2" charset="0"/>
                <a:cs typeface="Arial"/>
              </a:rPr>
              <a:t>Trin træf afgørelse</a:t>
            </a:r>
          </a:p>
        </p:txBody>
      </p:sp>
      <p:pic>
        <p:nvPicPr>
          <p:cNvPr id="30" name="Billede 29">
            <a:extLst>
              <a:ext uri="{FF2B5EF4-FFF2-40B4-BE49-F238E27FC236}">
                <a16:creationId xmlns:a16="http://schemas.microsoft.com/office/drawing/2014/main" id="{88AE61CB-F565-3876-9115-DC89A3F43C40}"/>
              </a:ext>
            </a:extLst>
          </p:cNvPr>
          <p:cNvPicPr>
            <a:picLocks noChangeAspect="1"/>
          </p:cNvPicPr>
          <p:nvPr/>
        </p:nvPicPr>
        <p:blipFill>
          <a:blip r:embed="rId2"/>
          <a:stretch>
            <a:fillRect/>
          </a:stretch>
        </p:blipFill>
        <p:spPr>
          <a:xfrm>
            <a:off x="3369990" y="1535368"/>
            <a:ext cx="1063625" cy="341480"/>
          </a:xfrm>
          <a:prstGeom prst="rect">
            <a:avLst/>
          </a:prstGeom>
        </p:spPr>
      </p:pic>
      <p:sp>
        <p:nvSpPr>
          <p:cNvPr id="2" name="Titel 1">
            <a:extLst>
              <a:ext uri="{FF2B5EF4-FFF2-40B4-BE49-F238E27FC236}">
                <a16:creationId xmlns:a16="http://schemas.microsoft.com/office/drawing/2014/main" id="{FBC6BE9E-8A59-B533-33A2-4359B7D17046}"/>
              </a:ext>
            </a:extLst>
          </p:cNvPr>
          <p:cNvSpPr>
            <a:spLocks noGrp="1"/>
          </p:cNvSpPr>
          <p:nvPr>
            <p:ph type="title"/>
          </p:nvPr>
        </p:nvSpPr>
        <p:spPr/>
        <p:txBody>
          <a:bodyPr/>
          <a:lstStyle/>
          <a:p>
            <a:r>
              <a:rPr lang="da-DK" dirty="0"/>
              <a:t>Automatisering af Personligt tillæg</a:t>
            </a:r>
          </a:p>
        </p:txBody>
      </p:sp>
      <p:sp>
        <p:nvSpPr>
          <p:cNvPr id="3" name="Pladsholder til tekst 2">
            <a:extLst>
              <a:ext uri="{FF2B5EF4-FFF2-40B4-BE49-F238E27FC236}">
                <a16:creationId xmlns:a16="http://schemas.microsoft.com/office/drawing/2014/main" id="{2E1B0346-9BDA-BDC9-6DF2-657AEB7CE497}"/>
              </a:ext>
            </a:extLst>
          </p:cNvPr>
          <p:cNvSpPr>
            <a:spLocks noGrp="1"/>
          </p:cNvSpPr>
          <p:nvPr>
            <p:ph type="body" sz="quarter" idx="11"/>
          </p:nvPr>
        </p:nvSpPr>
        <p:spPr/>
        <p:txBody>
          <a:bodyPr/>
          <a:lstStyle/>
          <a:p>
            <a:r>
              <a:rPr lang="da-DK" dirty="0"/>
              <a:t>Release 4.0</a:t>
            </a:r>
          </a:p>
        </p:txBody>
      </p:sp>
      <p:sp>
        <p:nvSpPr>
          <p:cNvPr id="4" name="Tekstfelt 3">
            <a:extLst>
              <a:ext uri="{FF2B5EF4-FFF2-40B4-BE49-F238E27FC236}">
                <a16:creationId xmlns:a16="http://schemas.microsoft.com/office/drawing/2014/main" id="{E1DD81D7-22CB-0F8F-6B61-4369E5D15A23}"/>
              </a:ext>
            </a:extLst>
          </p:cNvPr>
          <p:cNvSpPr txBox="1"/>
          <p:nvPr/>
        </p:nvSpPr>
        <p:spPr>
          <a:xfrm>
            <a:off x="311150" y="2228850"/>
            <a:ext cx="1130300" cy="476250"/>
          </a:xfrm>
          <a:prstGeom prst="rect">
            <a:avLst/>
          </a:prstGeom>
          <a:noFill/>
          <a:ln>
            <a:noFill/>
          </a:ln>
        </p:spPr>
        <p:txBody>
          <a:bodyPr wrap="square" rtlCol="0">
            <a:noAutofit/>
          </a:bodyPr>
          <a:lstStyle/>
          <a:p>
            <a:pPr algn="ctr"/>
            <a:r>
              <a:rPr lang="da-DK" sz="900" dirty="0">
                <a:latin typeface="Helvetica" pitchFamily="2" charset="0"/>
                <a:cs typeface="Arial"/>
              </a:rPr>
              <a:t>Ja til automatisering hvis:</a:t>
            </a:r>
          </a:p>
        </p:txBody>
      </p:sp>
      <p:sp>
        <p:nvSpPr>
          <p:cNvPr id="5" name="Tekstfelt 4">
            <a:extLst>
              <a:ext uri="{FF2B5EF4-FFF2-40B4-BE49-F238E27FC236}">
                <a16:creationId xmlns:a16="http://schemas.microsoft.com/office/drawing/2014/main" id="{06C9CB44-CBB6-8666-3D30-8BD614D1E820}"/>
              </a:ext>
            </a:extLst>
          </p:cNvPr>
          <p:cNvSpPr txBox="1"/>
          <p:nvPr/>
        </p:nvSpPr>
        <p:spPr>
          <a:xfrm>
            <a:off x="1798182" y="1577240"/>
            <a:ext cx="1174750" cy="34148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700" dirty="0">
                <a:latin typeface="Helvetica" pitchFamily="2" charset="0"/>
                <a:cs typeface="Arial"/>
              </a:rPr>
              <a:t>Der mangler oplysninger fra borger</a:t>
            </a:r>
          </a:p>
        </p:txBody>
      </p:sp>
      <p:sp>
        <p:nvSpPr>
          <p:cNvPr id="6" name="Tekstfelt 5">
            <a:extLst>
              <a:ext uri="{FF2B5EF4-FFF2-40B4-BE49-F238E27FC236}">
                <a16:creationId xmlns:a16="http://schemas.microsoft.com/office/drawing/2014/main" id="{393F5548-F201-DD74-90FE-D26412C799E7}"/>
              </a:ext>
            </a:extLst>
          </p:cNvPr>
          <p:cNvSpPr txBox="1"/>
          <p:nvPr/>
        </p:nvSpPr>
        <p:spPr>
          <a:xfrm>
            <a:off x="1757362" y="2931977"/>
            <a:ext cx="1174750" cy="46297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700" dirty="0">
                <a:latin typeface="Helvetica" pitchFamily="2" charset="0"/>
                <a:cs typeface="Arial"/>
              </a:rPr>
              <a:t>Borger er førtidspensionist efter 2003 </a:t>
            </a:r>
          </a:p>
        </p:txBody>
      </p:sp>
      <p:cxnSp>
        <p:nvCxnSpPr>
          <p:cNvPr id="8" name="Lige pilforbindelse 7">
            <a:extLst>
              <a:ext uri="{FF2B5EF4-FFF2-40B4-BE49-F238E27FC236}">
                <a16:creationId xmlns:a16="http://schemas.microsoft.com/office/drawing/2014/main" id="{63D4F8B9-99F7-1E81-0EB5-5F8F2B131B07}"/>
              </a:ext>
            </a:extLst>
          </p:cNvPr>
          <p:cNvCxnSpPr>
            <a:cxnSpLocks/>
            <a:stCxn id="4" idx="0"/>
            <a:endCxn id="5" idx="1"/>
          </p:cNvCxnSpPr>
          <p:nvPr/>
        </p:nvCxnSpPr>
        <p:spPr bwMode="auto">
          <a:xfrm flipV="1">
            <a:off x="876300" y="1747981"/>
            <a:ext cx="921882" cy="480869"/>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cxnSp>
        <p:nvCxnSpPr>
          <p:cNvPr id="10" name="Lige pilforbindelse 9">
            <a:extLst>
              <a:ext uri="{FF2B5EF4-FFF2-40B4-BE49-F238E27FC236}">
                <a16:creationId xmlns:a16="http://schemas.microsoft.com/office/drawing/2014/main" id="{DA17F08D-CACF-A343-9B23-78B2130712E4}"/>
              </a:ext>
            </a:extLst>
          </p:cNvPr>
          <p:cNvCxnSpPr>
            <a:cxnSpLocks/>
            <a:stCxn id="4" idx="2"/>
            <a:endCxn id="6" idx="1"/>
          </p:cNvCxnSpPr>
          <p:nvPr/>
        </p:nvCxnSpPr>
        <p:spPr bwMode="auto">
          <a:xfrm>
            <a:off x="876300" y="2705100"/>
            <a:ext cx="881062" cy="458362"/>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pic>
        <p:nvPicPr>
          <p:cNvPr id="25" name="Grafik 24" descr="Mandlig profil med massiv udfyldning">
            <a:extLst>
              <a:ext uri="{FF2B5EF4-FFF2-40B4-BE49-F238E27FC236}">
                <a16:creationId xmlns:a16="http://schemas.microsoft.com/office/drawing/2014/main" id="{E8376C23-919C-B762-37F5-89C01923257D}"/>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0180" y="1648171"/>
            <a:ext cx="199617" cy="199617"/>
          </a:xfrm>
          <a:prstGeom prst="rect">
            <a:avLst/>
          </a:prstGeom>
        </p:spPr>
      </p:pic>
      <p:pic>
        <p:nvPicPr>
          <p:cNvPr id="32" name="Billede 31">
            <a:extLst>
              <a:ext uri="{FF2B5EF4-FFF2-40B4-BE49-F238E27FC236}">
                <a16:creationId xmlns:a16="http://schemas.microsoft.com/office/drawing/2014/main" id="{B8321CD7-4AB5-C296-F2B9-BB36DBFFAEA5}"/>
              </a:ext>
            </a:extLst>
          </p:cNvPr>
          <p:cNvPicPr>
            <a:picLocks noChangeAspect="1"/>
          </p:cNvPicPr>
          <p:nvPr/>
        </p:nvPicPr>
        <p:blipFill>
          <a:blip r:embed="rId5"/>
          <a:stretch>
            <a:fillRect/>
          </a:stretch>
        </p:blipFill>
        <p:spPr>
          <a:xfrm>
            <a:off x="3384866" y="3010488"/>
            <a:ext cx="1233487" cy="284651"/>
          </a:xfrm>
          <a:prstGeom prst="rect">
            <a:avLst/>
          </a:prstGeom>
        </p:spPr>
      </p:pic>
      <p:pic>
        <p:nvPicPr>
          <p:cNvPr id="23" name="Grafik 22" descr="Tandhjul med massiv udfyldning">
            <a:extLst>
              <a:ext uri="{FF2B5EF4-FFF2-40B4-BE49-F238E27FC236}">
                <a16:creationId xmlns:a16="http://schemas.microsoft.com/office/drawing/2014/main" id="{D27F9EE5-3402-9626-11DA-8E0484538108}"/>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93283" y="3095522"/>
            <a:ext cx="199617" cy="199617"/>
          </a:xfrm>
          <a:prstGeom prst="rect">
            <a:avLst/>
          </a:prstGeom>
        </p:spPr>
      </p:pic>
      <p:sp>
        <p:nvSpPr>
          <p:cNvPr id="33" name="Tekstfelt 32">
            <a:extLst>
              <a:ext uri="{FF2B5EF4-FFF2-40B4-BE49-F238E27FC236}">
                <a16:creationId xmlns:a16="http://schemas.microsoft.com/office/drawing/2014/main" id="{2DA30950-D703-9607-7D30-1703B2BD9942}"/>
              </a:ext>
            </a:extLst>
          </p:cNvPr>
          <p:cNvSpPr txBox="1"/>
          <p:nvPr/>
        </p:nvSpPr>
        <p:spPr>
          <a:xfrm>
            <a:off x="4670529" y="1924821"/>
            <a:ext cx="1174750" cy="28465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700" dirty="0">
                <a:latin typeface="Helvetica" pitchFamily="2" charset="0"/>
                <a:cs typeface="Arial"/>
              </a:rPr>
              <a:t>Borger svarer ikke</a:t>
            </a:r>
          </a:p>
        </p:txBody>
      </p:sp>
      <p:sp>
        <p:nvSpPr>
          <p:cNvPr id="37" name="Tekstfelt 36">
            <a:extLst>
              <a:ext uri="{FF2B5EF4-FFF2-40B4-BE49-F238E27FC236}">
                <a16:creationId xmlns:a16="http://schemas.microsoft.com/office/drawing/2014/main" id="{A0E7DD3D-077A-7A2D-C7C9-5275AD993AB4}"/>
              </a:ext>
            </a:extLst>
          </p:cNvPr>
          <p:cNvSpPr txBox="1"/>
          <p:nvPr/>
        </p:nvSpPr>
        <p:spPr>
          <a:xfrm>
            <a:off x="4560890" y="1203484"/>
            <a:ext cx="1174750" cy="28465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700" dirty="0">
                <a:latin typeface="Helvetica" pitchFamily="2" charset="0"/>
                <a:cs typeface="Arial"/>
              </a:rPr>
              <a:t>Borger svarer</a:t>
            </a:r>
          </a:p>
        </p:txBody>
      </p:sp>
      <p:pic>
        <p:nvPicPr>
          <p:cNvPr id="38" name="Billede 37">
            <a:extLst>
              <a:ext uri="{FF2B5EF4-FFF2-40B4-BE49-F238E27FC236}">
                <a16:creationId xmlns:a16="http://schemas.microsoft.com/office/drawing/2014/main" id="{B37D19DE-6064-A415-9754-11AECDB387EC}"/>
              </a:ext>
            </a:extLst>
          </p:cNvPr>
          <p:cNvPicPr>
            <a:picLocks noChangeAspect="1"/>
          </p:cNvPicPr>
          <p:nvPr/>
        </p:nvPicPr>
        <p:blipFill>
          <a:blip r:embed="rId5"/>
          <a:stretch>
            <a:fillRect/>
          </a:stretch>
        </p:blipFill>
        <p:spPr>
          <a:xfrm>
            <a:off x="5968192" y="1899650"/>
            <a:ext cx="1174750" cy="271096"/>
          </a:xfrm>
          <a:prstGeom prst="rect">
            <a:avLst/>
          </a:prstGeom>
        </p:spPr>
      </p:pic>
      <p:pic>
        <p:nvPicPr>
          <p:cNvPr id="42" name="Grafik 41" descr="Mandlig profil med massiv udfyldning">
            <a:extLst>
              <a:ext uri="{FF2B5EF4-FFF2-40B4-BE49-F238E27FC236}">
                <a16:creationId xmlns:a16="http://schemas.microsoft.com/office/drawing/2014/main" id="{4AE80582-6A0C-3641-4A89-7E0F3EFA39A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0399" y="1189086"/>
            <a:ext cx="199617" cy="199617"/>
          </a:xfrm>
          <a:prstGeom prst="rect">
            <a:avLst/>
          </a:prstGeom>
        </p:spPr>
      </p:pic>
      <p:cxnSp>
        <p:nvCxnSpPr>
          <p:cNvPr id="45" name="Lige pilforbindelse 44">
            <a:extLst>
              <a:ext uri="{FF2B5EF4-FFF2-40B4-BE49-F238E27FC236}">
                <a16:creationId xmlns:a16="http://schemas.microsoft.com/office/drawing/2014/main" id="{4283B06F-5BD0-68AA-1F54-898473C88FCC}"/>
              </a:ext>
            </a:extLst>
          </p:cNvPr>
          <p:cNvCxnSpPr>
            <a:stCxn id="5" idx="3"/>
            <a:endCxn id="25" idx="1"/>
          </p:cNvCxnSpPr>
          <p:nvPr/>
        </p:nvCxnSpPr>
        <p:spPr bwMode="auto">
          <a:xfrm flipV="1">
            <a:off x="2972932" y="1747980"/>
            <a:ext cx="297248" cy="1"/>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cxnSp>
        <p:nvCxnSpPr>
          <p:cNvPr id="46" name="Lige pilforbindelse 45">
            <a:extLst>
              <a:ext uri="{FF2B5EF4-FFF2-40B4-BE49-F238E27FC236}">
                <a16:creationId xmlns:a16="http://schemas.microsoft.com/office/drawing/2014/main" id="{6B40ACF7-9CF1-01B1-6541-64750378DFFF}"/>
              </a:ext>
            </a:extLst>
          </p:cNvPr>
          <p:cNvCxnSpPr>
            <a:cxnSpLocks/>
          </p:cNvCxnSpPr>
          <p:nvPr/>
        </p:nvCxnSpPr>
        <p:spPr bwMode="auto">
          <a:xfrm flipV="1">
            <a:off x="2943675" y="3140762"/>
            <a:ext cx="297248" cy="1"/>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cxnSp>
        <p:nvCxnSpPr>
          <p:cNvPr id="49" name="Lige pilforbindelse 48">
            <a:extLst>
              <a:ext uri="{FF2B5EF4-FFF2-40B4-BE49-F238E27FC236}">
                <a16:creationId xmlns:a16="http://schemas.microsoft.com/office/drawing/2014/main" id="{E904D546-BA4A-E2CF-B710-CA29FAAC6C32}"/>
              </a:ext>
            </a:extLst>
          </p:cNvPr>
          <p:cNvCxnSpPr>
            <a:cxnSpLocks/>
            <a:stCxn id="30" idx="3"/>
          </p:cNvCxnSpPr>
          <p:nvPr/>
        </p:nvCxnSpPr>
        <p:spPr bwMode="auto">
          <a:xfrm flipV="1">
            <a:off x="4433615" y="1319614"/>
            <a:ext cx="388846" cy="386494"/>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cxnSp>
        <p:nvCxnSpPr>
          <p:cNvPr id="56" name="Lige pilforbindelse 55">
            <a:extLst>
              <a:ext uri="{FF2B5EF4-FFF2-40B4-BE49-F238E27FC236}">
                <a16:creationId xmlns:a16="http://schemas.microsoft.com/office/drawing/2014/main" id="{BCE026AC-5994-608D-A818-A7F6D996D36E}"/>
              </a:ext>
            </a:extLst>
          </p:cNvPr>
          <p:cNvCxnSpPr>
            <a:cxnSpLocks/>
            <a:stCxn id="30" idx="3"/>
          </p:cNvCxnSpPr>
          <p:nvPr/>
        </p:nvCxnSpPr>
        <p:spPr bwMode="auto">
          <a:xfrm>
            <a:off x="4433615" y="1706108"/>
            <a:ext cx="348039" cy="348847"/>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pic>
        <p:nvPicPr>
          <p:cNvPr id="60" name="Grafik 59" descr="Hammer kontur">
            <a:extLst>
              <a:ext uri="{FF2B5EF4-FFF2-40B4-BE49-F238E27FC236}">
                <a16:creationId xmlns:a16="http://schemas.microsoft.com/office/drawing/2014/main" id="{1C0E9EE2-AD6E-D6E4-2C52-06C1D04A14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90017" y="1088419"/>
            <a:ext cx="284652" cy="284652"/>
          </a:xfrm>
          <a:prstGeom prst="rect">
            <a:avLst/>
          </a:prstGeom>
        </p:spPr>
      </p:pic>
      <p:pic>
        <p:nvPicPr>
          <p:cNvPr id="61" name="Grafik 60" descr="Mandlig profil med massiv udfyldning">
            <a:extLst>
              <a:ext uri="{FF2B5EF4-FFF2-40B4-BE49-F238E27FC236}">
                <a16:creationId xmlns:a16="http://schemas.microsoft.com/office/drawing/2014/main" id="{C9C11DC6-9DBE-A01A-B70F-49C320690630}"/>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4076" y="1969992"/>
            <a:ext cx="199617" cy="199617"/>
          </a:xfrm>
          <a:prstGeom prst="rect">
            <a:avLst/>
          </a:prstGeom>
        </p:spPr>
      </p:pic>
      <p:sp>
        <p:nvSpPr>
          <p:cNvPr id="64" name="Rektangel: afrundede hjørner 63">
            <a:extLst>
              <a:ext uri="{FF2B5EF4-FFF2-40B4-BE49-F238E27FC236}">
                <a16:creationId xmlns:a16="http://schemas.microsoft.com/office/drawing/2014/main" id="{6048D7A0-1DCA-840D-965A-6FB327DCFA6F}"/>
              </a:ext>
            </a:extLst>
          </p:cNvPr>
          <p:cNvSpPr/>
          <p:nvPr/>
        </p:nvSpPr>
        <p:spPr>
          <a:xfrm>
            <a:off x="5365947" y="2860769"/>
            <a:ext cx="2017443" cy="1009537"/>
          </a:xfrm>
          <a:prstGeom prst="round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000" b="1" dirty="0">
                <a:latin typeface="Arial"/>
                <a:cs typeface="Arial"/>
              </a:rPr>
              <a:t>Agterskrivelse bliver ikke sendt automatisk, hvis årsag til afslag er på grund af manglende dokumentation</a:t>
            </a:r>
          </a:p>
        </p:txBody>
      </p:sp>
    </p:spTree>
    <p:extLst>
      <p:ext uri="{BB962C8B-B14F-4D97-AF65-F5344CB8AC3E}">
        <p14:creationId xmlns:p14="http://schemas.microsoft.com/office/powerpoint/2010/main" val="329711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par>
                                <p:cTn id="32" presetID="53"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par>
                                <p:cTn id="37" presetID="53"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53" presetClass="entr" presetSubtype="16"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p:cTn id="51" dur="500" fill="hold"/>
                                        <p:tgtEl>
                                          <p:spTgt spid="56"/>
                                        </p:tgtEl>
                                        <p:attrNameLst>
                                          <p:attrName>ppt_w</p:attrName>
                                        </p:attrNameLst>
                                      </p:cBhvr>
                                      <p:tavLst>
                                        <p:tav tm="0">
                                          <p:val>
                                            <p:fltVal val="0"/>
                                          </p:val>
                                        </p:tav>
                                        <p:tav tm="100000">
                                          <p:val>
                                            <p:strVal val="#ppt_w"/>
                                          </p:val>
                                        </p:tav>
                                      </p:tavLst>
                                    </p:anim>
                                    <p:anim calcmode="lin" valueType="num">
                                      <p:cBhvr>
                                        <p:cTn id="52" dur="500" fill="hold"/>
                                        <p:tgtEl>
                                          <p:spTgt spid="56"/>
                                        </p:tgtEl>
                                        <p:attrNameLst>
                                          <p:attrName>ppt_h</p:attrName>
                                        </p:attrNameLst>
                                      </p:cBhvr>
                                      <p:tavLst>
                                        <p:tav tm="0">
                                          <p:val>
                                            <p:fltVal val="0"/>
                                          </p:val>
                                        </p:tav>
                                        <p:tav tm="100000">
                                          <p:val>
                                            <p:strVal val="#ppt_h"/>
                                          </p:val>
                                        </p:tav>
                                      </p:tavLst>
                                    </p:anim>
                                    <p:animEffect transition="in" filter="fade">
                                      <p:cBhvr>
                                        <p:cTn id="53" dur="500"/>
                                        <p:tgtEl>
                                          <p:spTgt spid="5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53" presetClass="entr" presetSubtype="16"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p:cTn id="73" dur="500" fill="hold"/>
                                        <p:tgtEl>
                                          <p:spTgt spid="42"/>
                                        </p:tgtEl>
                                        <p:attrNameLst>
                                          <p:attrName>ppt_w</p:attrName>
                                        </p:attrNameLst>
                                      </p:cBhvr>
                                      <p:tavLst>
                                        <p:tav tm="0">
                                          <p:val>
                                            <p:fltVal val="0"/>
                                          </p:val>
                                        </p:tav>
                                        <p:tav tm="100000">
                                          <p:val>
                                            <p:strVal val="#ppt_w"/>
                                          </p:val>
                                        </p:tav>
                                      </p:tavLst>
                                    </p:anim>
                                    <p:anim calcmode="lin" valueType="num">
                                      <p:cBhvr>
                                        <p:cTn id="74" dur="500" fill="hold"/>
                                        <p:tgtEl>
                                          <p:spTgt spid="42"/>
                                        </p:tgtEl>
                                        <p:attrNameLst>
                                          <p:attrName>ppt_h</p:attrName>
                                        </p:attrNameLst>
                                      </p:cBhvr>
                                      <p:tavLst>
                                        <p:tav tm="0">
                                          <p:val>
                                            <p:fltVal val="0"/>
                                          </p:val>
                                        </p:tav>
                                        <p:tav tm="100000">
                                          <p:val>
                                            <p:strVal val="#ppt_h"/>
                                          </p:val>
                                        </p:tav>
                                      </p:tavLst>
                                    </p:anim>
                                    <p:animEffect transition="in" filter="fade">
                                      <p:cBhvr>
                                        <p:cTn id="75" dur="500"/>
                                        <p:tgtEl>
                                          <p:spTgt spid="42"/>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500" fill="hold"/>
                                        <p:tgtEl>
                                          <p:spTgt spid="43"/>
                                        </p:tgtEl>
                                        <p:attrNameLst>
                                          <p:attrName>ppt_w</p:attrName>
                                        </p:attrNameLst>
                                      </p:cBhvr>
                                      <p:tavLst>
                                        <p:tav tm="0">
                                          <p:val>
                                            <p:fltVal val="0"/>
                                          </p:val>
                                        </p:tav>
                                        <p:tav tm="100000">
                                          <p:val>
                                            <p:strVal val="#ppt_w"/>
                                          </p:val>
                                        </p:tav>
                                      </p:tavLst>
                                    </p:anim>
                                    <p:anim calcmode="lin" valueType="num">
                                      <p:cBhvr>
                                        <p:cTn id="79" dur="500" fill="hold"/>
                                        <p:tgtEl>
                                          <p:spTgt spid="43"/>
                                        </p:tgtEl>
                                        <p:attrNameLst>
                                          <p:attrName>ppt_h</p:attrName>
                                        </p:attrNameLst>
                                      </p:cBhvr>
                                      <p:tavLst>
                                        <p:tav tm="0">
                                          <p:val>
                                            <p:fltVal val="0"/>
                                          </p:val>
                                        </p:tav>
                                        <p:tav tm="100000">
                                          <p:val>
                                            <p:strVal val="#ppt_h"/>
                                          </p:val>
                                        </p:tav>
                                      </p:tavLst>
                                    </p:anim>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500" fill="hold"/>
                                        <p:tgtEl>
                                          <p:spTgt spid="38"/>
                                        </p:tgtEl>
                                        <p:attrNameLst>
                                          <p:attrName>ppt_w</p:attrName>
                                        </p:attrNameLst>
                                      </p:cBhvr>
                                      <p:tavLst>
                                        <p:tav tm="0">
                                          <p:val>
                                            <p:fltVal val="0"/>
                                          </p:val>
                                        </p:tav>
                                        <p:tav tm="100000">
                                          <p:val>
                                            <p:strVal val="#ppt_w"/>
                                          </p:val>
                                        </p:tav>
                                      </p:tavLst>
                                    </p:anim>
                                    <p:anim calcmode="lin" valueType="num">
                                      <p:cBhvr>
                                        <p:cTn id="86" dur="500" fill="hold"/>
                                        <p:tgtEl>
                                          <p:spTgt spid="38"/>
                                        </p:tgtEl>
                                        <p:attrNameLst>
                                          <p:attrName>ppt_h</p:attrName>
                                        </p:attrNameLst>
                                      </p:cBhvr>
                                      <p:tavLst>
                                        <p:tav tm="0">
                                          <p:val>
                                            <p:fltVal val="0"/>
                                          </p:val>
                                        </p:tav>
                                        <p:tav tm="100000">
                                          <p:val>
                                            <p:strVal val="#ppt_h"/>
                                          </p:val>
                                        </p:tav>
                                      </p:tavLst>
                                    </p:anim>
                                    <p:animEffect transition="in" filter="fade">
                                      <p:cBhvr>
                                        <p:cTn id="87" dur="500"/>
                                        <p:tgtEl>
                                          <p:spTgt spid="38"/>
                                        </p:tgtEl>
                                      </p:cBhvr>
                                    </p:animEffect>
                                  </p:childTnLst>
                                </p:cTn>
                              </p:par>
                              <p:par>
                                <p:cTn id="88" presetID="53" presetClass="entr" presetSubtype="16" fill="hold" nodeType="withEffect">
                                  <p:stCondLst>
                                    <p:cond delay="0"/>
                                  </p:stCondLst>
                                  <p:childTnLst>
                                    <p:set>
                                      <p:cBhvr>
                                        <p:cTn id="89" dur="1" fill="hold">
                                          <p:stCondLst>
                                            <p:cond delay="0"/>
                                          </p:stCondLst>
                                        </p:cTn>
                                        <p:tgtEl>
                                          <p:spTgt spid="61"/>
                                        </p:tgtEl>
                                        <p:attrNameLst>
                                          <p:attrName>style.visibility</p:attrName>
                                        </p:attrNameLst>
                                      </p:cBhvr>
                                      <p:to>
                                        <p:strVal val="visible"/>
                                      </p:to>
                                    </p:set>
                                    <p:anim calcmode="lin" valueType="num">
                                      <p:cBhvr>
                                        <p:cTn id="90" dur="500" fill="hold"/>
                                        <p:tgtEl>
                                          <p:spTgt spid="61"/>
                                        </p:tgtEl>
                                        <p:attrNameLst>
                                          <p:attrName>ppt_w</p:attrName>
                                        </p:attrNameLst>
                                      </p:cBhvr>
                                      <p:tavLst>
                                        <p:tav tm="0">
                                          <p:val>
                                            <p:fltVal val="0"/>
                                          </p:val>
                                        </p:tav>
                                        <p:tav tm="100000">
                                          <p:val>
                                            <p:strVal val="#ppt_w"/>
                                          </p:val>
                                        </p:tav>
                                      </p:tavLst>
                                    </p:anim>
                                    <p:anim calcmode="lin" valueType="num">
                                      <p:cBhvr>
                                        <p:cTn id="91" dur="500" fill="hold"/>
                                        <p:tgtEl>
                                          <p:spTgt spid="61"/>
                                        </p:tgtEl>
                                        <p:attrNameLst>
                                          <p:attrName>ppt_h</p:attrName>
                                        </p:attrNameLst>
                                      </p:cBhvr>
                                      <p:tavLst>
                                        <p:tav tm="0">
                                          <p:val>
                                            <p:fltVal val="0"/>
                                          </p:val>
                                        </p:tav>
                                        <p:tav tm="100000">
                                          <p:val>
                                            <p:strVal val="#ppt_h"/>
                                          </p:val>
                                        </p:tav>
                                      </p:tavLst>
                                    </p:anim>
                                    <p:animEffect transition="in" filter="fade">
                                      <p:cBhvr>
                                        <p:cTn id="92" dur="500"/>
                                        <p:tgtEl>
                                          <p:spTgt spid="61"/>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p:cTn id="97" dur="500" fill="hold"/>
                                        <p:tgtEl>
                                          <p:spTgt spid="46"/>
                                        </p:tgtEl>
                                        <p:attrNameLst>
                                          <p:attrName>ppt_w</p:attrName>
                                        </p:attrNameLst>
                                      </p:cBhvr>
                                      <p:tavLst>
                                        <p:tav tm="0">
                                          <p:val>
                                            <p:fltVal val="0"/>
                                          </p:val>
                                        </p:tav>
                                        <p:tav tm="100000">
                                          <p:val>
                                            <p:strVal val="#ppt_w"/>
                                          </p:val>
                                        </p:tav>
                                      </p:tavLst>
                                    </p:anim>
                                    <p:anim calcmode="lin" valueType="num">
                                      <p:cBhvr>
                                        <p:cTn id="98" dur="500" fill="hold"/>
                                        <p:tgtEl>
                                          <p:spTgt spid="46"/>
                                        </p:tgtEl>
                                        <p:attrNameLst>
                                          <p:attrName>ppt_h</p:attrName>
                                        </p:attrNameLst>
                                      </p:cBhvr>
                                      <p:tavLst>
                                        <p:tav tm="0">
                                          <p:val>
                                            <p:fltVal val="0"/>
                                          </p:val>
                                        </p:tav>
                                        <p:tav tm="100000">
                                          <p:val>
                                            <p:strVal val="#ppt_h"/>
                                          </p:val>
                                        </p:tav>
                                      </p:tavLst>
                                    </p:anim>
                                    <p:animEffect transition="in" filter="fade">
                                      <p:cBhvr>
                                        <p:cTn id="99" dur="500"/>
                                        <p:tgtEl>
                                          <p:spTgt spid="46"/>
                                        </p:tgtEl>
                                      </p:cBhvr>
                                    </p:animEffect>
                                  </p:childTnLst>
                                </p:cTn>
                              </p:par>
                              <p:par>
                                <p:cTn id="100" presetID="53" presetClass="entr" presetSubtype="16" fill="hold"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500" fill="hold"/>
                                        <p:tgtEl>
                                          <p:spTgt spid="23"/>
                                        </p:tgtEl>
                                        <p:attrNameLst>
                                          <p:attrName>ppt_w</p:attrName>
                                        </p:attrNameLst>
                                      </p:cBhvr>
                                      <p:tavLst>
                                        <p:tav tm="0">
                                          <p:val>
                                            <p:fltVal val="0"/>
                                          </p:val>
                                        </p:tav>
                                        <p:tav tm="100000">
                                          <p:val>
                                            <p:strVal val="#ppt_w"/>
                                          </p:val>
                                        </p:tav>
                                      </p:tavLst>
                                    </p:anim>
                                    <p:anim calcmode="lin" valueType="num">
                                      <p:cBhvr>
                                        <p:cTn id="103" dur="500" fill="hold"/>
                                        <p:tgtEl>
                                          <p:spTgt spid="23"/>
                                        </p:tgtEl>
                                        <p:attrNameLst>
                                          <p:attrName>ppt_h</p:attrName>
                                        </p:attrNameLst>
                                      </p:cBhvr>
                                      <p:tavLst>
                                        <p:tav tm="0">
                                          <p:val>
                                            <p:fltVal val="0"/>
                                          </p:val>
                                        </p:tav>
                                        <p:tav tm="100000">
                                          <p:val>
                                            <p:strVal val="#ppt_h"/>
                                          </p:val>
                                        </p:tav>
                                      </p:tavLst>
                                    </p:anim>
                                    <p:animEffect transition="in" filter="fade">
                                      <p:cBhvr>
                                        <p:cTn id="104" dur="500"/>
                                        <p:tgtEl>
                                          <p:spTgt spid="23"/>
                                        </p:tgtEl>
                                      </p:cBhvr>
                                    </p:animEffect>
                                  </p:childTnLst>
                                </p:cTn>
                              </p:par>
                              <p:par>
                                <p:cTn id="105" presetID="53" presetClass="entr" presetSubtype="16"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31" presetClass="entr" presetSubtype="0" fill="hold" grpId="0" nodeType="click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p:cTn id="114" dur="1000" fill="hold"/>
                                        <p:tgtEl>
                                          <p:spTgt spid="64"/>
                                        </p:tgtEl>
                                        <p:attrNameLst>
                                          <p:attrName>ppt_w</p:attrName>
                                        </p:attrNameLst>
                                      </p:cBhvr>
                                      <p:tavLst>
                                        <p:tav tm="0">
                                          <p:val>
                                            <p:fltVal val="0"/>
                                          </p:val>
                                        </p:tav>
                                        <p:tav tm="100000">
                                          <p:val>
                                            <p:strVal val="#ppt_w"/>
                                          </p:val>
                                        </p:tav>
                                      </p:tavLst>
                                    </p:anim>
                                    <p:anim calcmode="lin" valueType="num">
                                      <p:cBhvr>
                                        <p:cTn id="115" dur="1000" fill="hold"/>
                                        <p:tgtEl>
                                          <p:spTgt spid="64"/>
                                        </p:tgtEl>
                                        <p:attrNameLst>
                                          <p:attrName>ppt_h</p:attrName>
                                        </p:attrNameLst>
                                      </p:cBhvr>
                                      <p:tavLst>
                                        <p:tav tm="0">
                                          <p:val>
                                            <p:fltVal val="0"/>
                                          </p:val>
                                        </p:tav>
                                        <p:tav tm="100000">
                                          <p:val>
                                            <p:strVal val="#ppt_h"/>
                                          </p:val>
                                        </p:tav>
                                      </p:tavLst>
                                    </p:anim>
                                    <p:anim calcmode="lin" valueType="num">
                                      <p:cBhvr>
                                        <p:cTn id="116" dur="1000" fill="hold"/>
                                        <p:tgtEl>
                                          <p:spTgt spid="64"/>
                                        </p:tgtEl>
                                        <p:attrNameLst>
                                          <p:attrName>style.rotation</p:attrName>
                                        </p:attrNameLst>
                                      </p:cBhvr>
                                      <p:tavLst>
                                        <p:tav tm="0">
                                          <p:val>
                                            <p:fltVal val="90"/>
                                          </p:val>
                                        </p:tav>
                                        <p:tav tm="100000">
                                          <p:val>
                                            <p:fltVal val="0"/>
                                          </p:val>
                                        </p:tav>
                                      </p:tavLst>
                                    </p:anim>
                                    <p:animEffect transition="in" filter="fade">
                                      <p:cBhvr>
                                        <p:cTn id="11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animBg="1"/>
      <p:bldP spid="6" grpId="0" animBg="1"/>
      <p:bldP spid="33" grpId="0" animBg="1"/>
      <p:bldP spid="37" grpId="0" animBg="1"/>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AECA6-6934-C3DA-6A27-2EC530DC0AFF}"/>
              </a:ext>
            </a:extLst>
          </p:cNvPr>
          <p:cNvSpPr>
            <a:spLocks noGrp="1"/>
          </p:cNvSpPr>
          <p:nvPr>
            <p:ph type="title"/>
          </p:nvPr>
        </p:nvSpPr>
        <p:spPr/>
        <p:txBody>
          <a:bodyPr/>
          <a:lstStyle/>
          <a:p>
            <a:r>
              <a:rPr lang="da-DK" u="sng" dirty="0"/>
              <a:t>Demo af</a:t>
            </a:r>
            <a:r>
              <a:rPr lang="da-DK" dirty="0"/>
              <a:t>:</a:t>
            </a:r>
            <a:br>
              <a:rPr lang="da-DK" dirty="0"/>
            </a:br>
            <a:r>
              <a:rPr lang="da-DK" dirty="0"/>
              <a:t>automatisk behandling af personlige tillæg og opsætning i KP</a:t>
            </a:r>
          </a:p>
        </p:txBody>
      </p:sp>
      <p:sp>
        <p:nvSpPr>
          <p:cNvPr id="3" name="Pladsholder til dato 2">
            <a:extLst>
              <a:ext uri="{FF2B5EF4-FFF2-40B4-BE49-F238E27FC236}">
                <a16:creationId xmlns:a16="http://schemas.microsoft.com/office/drawing/2014/main" id="{B661004A-D060-C704-DC61-CC27511B567C}"/>
              </a:ext>
            </a:extLst>
          </p:cNvPr>
          <p:cNvSpPr>
            <a:spLocks noGrp="1"/>
          </p:cNvSpPr>
          <p:nvPr>
            <p:ph type="dt" sz="half" idx="10"/>
          </p:nvPr>
        </p:nvSpPr>
        <p:spPr/>
        <p:txBody>
          <a:bodyPr/>
          <a:lstStyle/>
          <a:p>
            <a:fld id="{B9022AC7-0E9B-4587-8B2A-DA0FD46FF90F}" type="datetime1">
              <a:rPr lang="en-US" smtClean="0"/>
              <a:t>11/23/2023</a:t>
            </a:fld>
            <a:endParaRPr lang="en-US" dirty="0"/>
          </a:p>
        </p:txBody>
      </p:sp>
      <p:sp>
        <p:nvSpPr>
          <p:cNvPr id="4" name="Pladsholder til slidenummer 3">
            <a:extLst>
              <a:ext uri="{FF2B5EF4-FFF2-40B4-BE49-F238E27FC236}">
                <a16:creationId xmlns:a16="http://schemas.microsoft.com/office/drawing/2014/main" id="{7C1E2F0D-5F83-6976-1381-2DCFEE380D87}"/>
              </a:ext>
            </a:extLst>
          </p:cNvPr>
          <p:cNvSpPr>
            <a:spLocks noGrp="1"/>
          </p:cNvSpPr>
          <p:nvPr>
            <p:ph type="sldNum" sz="quarter" idx="12"/>
          </p:nvPr>
        </p:nvSpPr>
        <p:spPr/>
        <p:txBody>
          <a:bodyPr/>
          <a:lstStyle/>
          <a:p>
            <a:fld id="{74E22A33-96DC-4C2E-AB13-0BE35979BFC0}" type="slidenum">
              <a:rPr lang="en-US" smtClean="0"/>
              <a:t>16</a:t>
            </a:fld>
            <a:endParaRPr lang="en-US" dirty="0"/>
          </a:p>
        </p:txBody>
      </p:sp>
      <p:sp>
        <p:nvSpPr>
          <p:cNvPr id="5" name="Pladsholder til tekst 4">
            <a:extLst>
              <a:ext uri="{FF2B5EF4-FFF2-40B4-BE49-F238E27FC236}">
                <a16:creationId xmlns:a16="http://schemas.microsoft.com/office/drawing/2014/main" id="{46CE2BD7-4E34-DEA9-B5AE-9EBECDBF5502}"/>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20334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1CEC6-7833-0ABE-2FCF-F143DCD637D8}"/>
              </a:ext>
            </a:extLst>
          </p:cNvPr>
          <p:cNvSpPr>
            <a:spLocks noGrp="1"/>
          </p:cNvSpPr>
          <p:nvPr>
            <p:ph type="title"/>
          </p:nvPr>
        </p:nvSpPr>
        <p:spPr/>
        <p:txBody>
          <a:bodyPr/>
          <a:lstStyle/>
          <a:p>
            <a:r>
              <a:rPr lang="da-DK" dirty="0"/>
              <a:t>Release 4.1</a:t>
            </a:r>
            <a:br>
              <a:rPr lang="da-DK" dirty="0"/>
            </a:br>
            <a:r>
              <a:rPr lang="da-DK" strike="sngStrike" dirty="0"/>
              <a:t>13. </a:t>
            </a:r>
            <a:r>
              <a:rPr lang="da-DK" dirty="0"/>
              <a:t>December 2023</a:t>
            </a:r>
          </a:p>
        </p:txBody>
      </p:sp>
      <p:sp>
        <p:nvSpPr>
          <p:cNvPr id="3" name="Pladsholder til tekst 2">
            <a:extLst>
              <a:ext uri="{FF2B5EF4-FFF2-40B4-BE49-F238E27FC236}">
                <a16:creationId xmlns:a16="http://schemas.microsoft.com/office/drawing/2014/main" id="{0FF648F0-A9B6-B8A0-D667-E5AE4069ED79}"/>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A44E03A0-F53D-2524-11A1-DD0FE93B7099}"/>
              </a:ext>
            </a:extLst>
          </p:cNvPr>
          <p:cNvSpPr>
            <a:spLocks noGrp="1"/>
          </p:cNvSpPr>
          <p:nvPr>
            <p:ph type="dt" sz="half" idx="10"/>
          </p:nvPr>
        </p:nvSpPr>
        <p:spPr/>
        <p:txBody>
          <a:bodyPr/>
          <a:lstStyle/>
          <a:p>
            <a:fld id="{E5A38BA0-1772-4BE8-A4BE-95C465777043}" type="datetime1">
              <a:rPr lang="en-US" smtClean="0"/>
              <a:t>11/23/2023</a:t>
            </a:fld>
            <a:endParaRPr lang="en-US" dirty="0"/>
          </a:p>
        </p:txBody>
      </p:sp>
      <p:sp>
        <p:nvSpPr>
          <p:cNvPr id="5" name="Pladsholder til slidenummer 4">
            <a:extLst>
              <a:ext uri="{FF2B5EF4-FFF2-40B4-BE49-F238E27FC236}">
                <a16:creationId xmlns:a16="http://schemas.microsoft.com/office/drawing/2014/main" id="{B641B0D1-142E-05D4-4DA9-0DF718D32746}"/>
              </a:ext>
            </a:extLst>
          </p:cNvPr>
          <p:cNvSpPr>
            <a:spLocks noGrp="1"/>
          </p:cNvSpPr>
          <p:nvPr>
            <p:ph type="sldNum" sz="quarter" idx="12"/>
          </p:nvPr>
        </p:nvSpPr>
        <p:spPr/>
        <p:txBody>
          <a:bodyPr/>
          <a:lstStyle/>
          <a:p>
            <a:fld id="{74E22A33-96DC-4C2E-AB13-0BE35979BFC0}" type="slidenum">
              <a:rPr lang="en-US" smtClean="0"/>
              <a:t>17</a:t>
            </a:fld>
            <a:endParaRPr lang="en-US" dirty="0"/>
          </a:p>
        </p:txBody>
      </p:sp>
      <p:sp>
        <p:nvSpPr>
          <p:cNvPr id="6" name="Pil: højre 5">
            <a:extLst>
              <a:ext uri="{FF2B5EF4-FFF2-40B4-BE49-F238E27FC236}">
                <a16:creationId xmlns:a16="http://schemas.microsoft.com/office/drawing/2014/main" id="{1DD67BBF-33BF-B7F1-F7AA-CE086B9434EF}"/>
              </a:ext>
            </a:extLst>
          </p:cNvPr>
          <p:cNvSpPr/>
          <p:nvPr/>
        </p:nvSpPr>
        <p:spPr>
          <a:xfrm>
            <a:off x="1" y="1507067"/>
            <a:ext cx="2472266" cy="2311400"/>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2400" b="1" u="sng" dirty="0">
                <a:latin typeface="Arial"/>
                <a:cs typeface="Arial"/>
              </a:rPr>
              <a:t>Tilgængelig</a:t>
            </a:r>
            <a:r>
              <a:rPr lang="da-DK" sz="2400" b="1" dirty="0">
                <a:latin typeface="Arial"/>
                <a:cs typeface="Arial"/>
              </a:rPr>
              <a:t> d. 14.12</a:t>
            </a:r>
          </a:p>
        </p:txBody>
      </p:sp>
    </p:spTree>
    <p:extLst>
      <p:ext uri="{BB962C8B-B14F-4D97-AF65-F5344CB8AC3E}">
        <p14:creationId xmlns:p14="http://schemas.microsoft.com/office/powerpoint/2010/main" val="1936918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Oversigt over ny funktionalitet</a:t>
            </a:r>
            <a:br>
              <a:rPr lang="da-DK" dirty="0"/>
            </a:br>
            <a:r>
              <a:rPr lang="da-DK" dirty="0">
                <a:solidFill>
                  <a:schemeClr val="tx2"/>
                </a:solidFill>
              </a:rPr>
              <a:t>KP release 4.1 - d. 14.12 2023</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Oktober 2023</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a:t>Ny funktionalitet</a:t>
            </a:r>
            <a:endParaRPr lang="da-DK" dirty="0"/>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4.1.0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2" y="879611"/>
          <a:ext cx="8207375" cy="3321226"/>
        </p:xfrm>
        <a:graphic>
          <a:graphicData uri="http://schemas.openxmlformats.org/drawingml/2006/table">
            <a:tbl>
              <a:tblPr firstRow="1" bandRow="1">
                <a:tableStyleId>{5C22544A-7EE6-4342-B048-85BDC9FD1C3A}</a:tableStyleId>
              </a:tblPr>
              <a:tblGrid>
                <a:gridCol w="2914065">
                  <a:extLst>
                    <a:ext uri="{9D8B030D-6E8A-4147-A177-3AD203B41FA5}">
                      <a16:colId xmlns:a16="http://schemas.microsoft.com/office/drawing/2014/main" val="1814523858"/>
                    </a:ext>
                  </a:extLst>
                </a:gridCol>
                <a:gridCol w="5293310">
                  <a:extLst>
                    <a:ext uri="{9D8B030D-6E8A-4147-A177-3AD203B41FA5}">
                      <a16:colId xmlns:a16="http://schemas.microsoft.com/office/drawing/2014/main" val="413868683"/>
                    </a:ext>
                  </a:extLst>
                </a:gridCol>
              </a:tblGrid>
              <a:tr h="303706">
                <a:tc>
                  <a:txBody>
                    <a:bodyPr/>
                    <a:lstStyle/>
                    <a:p>
                      <a:r>
                        <a:rPr lang="da-DK" sz="1200" dirty="0">
                          <a:latin typeface="Neue Haas Grotesk Text Pro" panose="020B0504020202020204" pitchFamily="34" charset="0"/>
                        </a:rPr>
                        <a:t>Beskrivende titel</a:t>
                      </a:r>
                    </a:p>
                  </a:txBody>
                  <a:tcPr/>
                </a:tc>
                <a:tc>
                  <a:txBody>
                    <a:bodyPr/>
                    <a:lstStyle/>
                    <a:p>
                      <a:r>
                        <a:rPr lang="da-DK" sz="12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200" dirty="0">
                          <a:latin typeface="Neue Haas Grotesk Text Pro" panose="020B0504020202020204" pitchFamily="34" charset="0"/>
                        </a:rPr>
                        <a:t>Revurdering af udvidet helbredstillæg til </a:t>
                      </a:r>
                      <a:r>
                        <a:rPr lang="da-DK" sz="1200" dirty="0" err="1">
                          <a:latin typeface="Neue Haas Grotesk Text Pro" panose="020B0504020202020204" pitchFamily="34" charset="0"/>
                        </a:rPr>
                        <a:t>fodbehandling</a:t>
                      </a:r>
                      <a:endParaRPr lang="da-DK" sz="1200" dirty="0">
                        <a:latin typeface="Neue Haas Grotesk Text Pro" panose="020B0504020202020204" pitchFamily="34" charset="0"/>
                      </a:endParaRPr>
                    </a:p>
                  </a:txBody>
                  <a:tcPr/>
                </a:tc>
                <a:tc>
                  <a:txBody>
                    <a:bodyPr/>
                    <a:lstStyle/>
                    <a:p>
                      <a:r>
                        <a:rPr lang="da-DK" sz="1200" dirty="0">
                          <a:latin typeface="Neue Haas Grotesk Text Pro" panose="020B0504020202020204" pitchFamily="34" charset="0"/>
                        </a:rPr>
                        <a:t>KP kan understøtte revurdering af sager med løbende fødder med ”antal behandlinger”. Hvis borger fortsat er berettiget nulstilles deres brugte ”klip”, så borger ikke skal søge igen eller oplyse ny formue.  </a:t>
                      </a:r>
                    </a:p>
                  </a:txBody>
                  <a:tcPr/>
                </a:tc>
                <a:extLst>
                  <a:ext uri="{0D108BD9-81ED-4DB2-BD59-A6C34878D82A}">
                    <a16:rowId xmlns:a16="http://schemas.microsoft.com/office/drawing/2014/main" val="1869783388"/>
                  </a:ext>
                </a:extLst>
              </a:tr>
              <a:tr h="303706">
                <a:tc>
                  <a:txBody>
                    <a:bodyPr/>
                    <a:lstStyle/>
                    <a:p>
                      <a:r>
                        <a:rPr lang="da-DK" sz="1200" dirty="0">
                          <a:latin typeface="Neue Haas Grotesk Text Pro" panose="020B0504020202020204" pitchFamily="34" charset="0"/>
                        </a:rPr>
                        <a:t>Forbedringer til opgaveindbakken</a:t>
                      </a:r>
                    </a:p>
                  </a:txBody>
                  <a:tcPr/>
                </a:tc>
                <a:tc>
                  <a:txBody>
                    <a:bodyPr/>
                    <a:lstStyle/>
                    <a:p>
                      <a:r>
                        <a:rPr lang="da-DK" sz="1200" dirty="0">
                          <a:latin typeface="Neue Haas Grotesk Text Pro" panose="020B0504020202020204" pitchFamily="34" charset="0"/>
                        </a:rPr>
                        <a:t>Det bliver muligt at sortere i opgaveindbakken. Det bliver også muligt at sætte en kategori på de enkelte opgaver i ”Opgaveindbakken”, og opgavepakker kan benyttes til at opfange bestemte kategorier, fx til brug for sagsbehandlere. </a:t>
                      </a:r>
                    </a:p>
                  </a:txBody>
                  <a:tcPr/>
                </a:tc>
                <a:extLst>
                  <a:ext uri="{0D108BD9-81ED-4DB2-BD59-A6C34878D82A}">
                    <a16:rowId xmlns:a16="http://schemas.microsoft.com/office/drawing/2014/main" val="956976437"/>
                  </a:ext>
                </a:extLst>
              </a:tr>
              <a:tr h="303706">
                <a:tc>
                  <a:txBody>
                    <a:bodyPr/>
                    <a:lstStyle/>
                    <a:p>
                      <a:r>
                        <a:rPr lang="da-DK" sz="1200" dirty="0">
                          <a:latin typeface="Neue Haas Grotesk Text Pro" panose="020B0504020202020204" pitchFamily="34" charset="0"/>
                        </a:rPr>
                        <a:t>Brugerdefinerede opfølgningsopgaver</a:t>
                      </a:r>
                    </a:p>
                  </a:txBody>
                  <a:tcPr/>
                </a:tc>
                <a:tc>
                  <a:txBody>
                    <a:bodyPr/>
                    <a:lstStyle/>
                    <a:p>
                      <a:r>
                        <a:rPr lang="da-DK" sz="1200" dirty="0">
                          <a:latin typeface="Neue Haas Grotesk Text Pro" panose="020B0504020202020204" pitchFamily="34" charset="0"/>
                        </a:rPr>
                        <a:t>Mulighed for at oprette brugerdefinerede opfølgningsopgaver. I kan selv styre, om funktionaliteten bliver tilgængelig i KP via systemadministrationen. </a:t>
                      </a:r>
                    </a:p>
                  </a:txBody>
                  <a:tcPr/>
                </a:tc>
                <a:extLst>
                  <a:ext uri="{0D108BD9-81ED-4DB2-BD59-A6C34878D82A}">
                    <a16:rowId xmlns:a16="http://schemas.microsoft.com/office/drawing/2014/main" val="2211052701"/>
                  </a:ext>
                </a:extLst>
              </a:tr>
              <a:tr h="303706">
                <a:tc>
                  <a:txBody>
                    <a:bodyPr/>
                    <a:lstStyle/>
                    <a:p>
                      <a:r>
                        <a:rPr lang="da-DK" sz="1200" dirty="0">
                          <a:latin typeface="Neue Haas Grotesk Text Pro" panose="020B0504020202020204" pitchFamily="34" charset="0"/>
                        </a:rPr>
                        <a:t>Rettelse relateret ophørsbrev/nyt helbredstillægskort ved årsskiftet</a:t>
                      </a:r>
                    </a:p>
                  </a:txBody>
                  <a:tcPr/>
                </a:tc>
                <a:tc>
                  <a:txBody>
                    <a:bodyPr/>
                    <a:lstStyle/>
                    <a:p>
                      <a:r>
                        <a:rPr lang="da-DK" sz="1200" dirty="0">
                          <a:latin typeface="Neue Haas Grotesk Text Pro" panose="020B0504020202020204" pitchFamily="34" charset="0"/>
                        </a:rPr>
                        <a:t>Rettelse af uhensigtsmæssigheder, som oplevedes ved revurderinger ved årsskiftet. Implementering af rettelse, som blev kørt sidste år. </a:t>
                      </a:r>
                    </a:p>
                  </a:txBody>
                  <a:tcPr/>
                </a:tc>
                <a:extLst>
                  <a:ext uri="{0D108BD9-81ED-4DB2-BD59-A6C34878D82A}">
                    <a16:rowId xmlns:a16="http://schemas.microsoft.com/office/drawing/2014/main" val="553998246"/>
                  </a:ext>
                </a:extLst>
              </a:tr>
              <a:tr h="303706">
                <a:tc>
                  <a:txBody>
                    <a:bodyPr/>
                    <a:lstStyle/>
                    <a:p>
                      <a:r>
                        <a:rPr lang="da-DK" sz="1200" dirty="0">
                          <a:latin typeface="Neue Haas Grotesk Text Pro" panose="020B0504020202020204" pitchFamily="34" charset="0"/>
                        </a:rPr>
                        <a:t>Lovændring relateret mellemkommunal afregning (MAF)</a:t>
                      </a:r>
                    </a:p>
                  </a:txBody>
                  <a:tcPr/>
                </a:tc>
                <a:tc>
                  <a:txBody>
                    <a:bodyPr/>
                    <a:lstStyle/>
                    <a:p>
                      <a:r>
                        <a:rPr lang="da-DK" sz="1200" dirty="0">
                          <a:latin typeface="Neue Haas Grotesk Text Pro" panose="020B0504020202020204" pitchFamily="34" charset="0"/>
                        </a:rPr>
                        <a:t>Forventet forsimpling af MAF-lovgivningen primo 2024.</a:t>
                      </a:r>
                    </a:p>
                  </a:txBody>
                  <a:tcPr/>
                </a:tc>
                <a:extLst>
                  <a:ext uri="{0D108BD9-81ED-4DB2-BD59-A6C34878D82A}">
                    <a16:rowId xmlns:a16="http://schemas.microsoft.com/office/drawing/2014/main" val="618872388"/>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Da vi er mange, skal du som udgangspunkt holde kamera og mikrofon slukket</a:t>
            </a:r>
          </a:p>
          <a:p>
            <a:pPr marL="257175" indent="-257175">
              <a:buFontTx/>
              <a:buChar char="-"/>
            </a:pPr>
            <a:endParaRPr lang="da-DK" dirty="0"/>
          </a:p>
          <a:p>
            <a:endParaRPr lang="da-DK" dirty="0"/>
          </a:p>
          <a:p>
            <a:endParaRPr lang="da-DK" dirty="0"/>
          </a:p>
          <a:p>
            <a:pPr indent="0">
              <a:buNone/>
            </a:pPr>
            <a:r>
              <a:rPr lang="da-DK" dirty="0"/>
              <a:t>Ræk hånden op og tænd mikrofon og kamera, når du har spørgsmål</a:t>
            </a:r>
          </a:p>
          <a:p>
            <a:endParaRPr lang="da-DK" dirty="0"/>
          </a:p>
          <a:p>
            <a:endParaRPr lang="da-DK" dirty="0"/>
          </a:p>
          <a:p>
            <a:endParaRPr lang="da-DK" dirty="0"/>
          </a:p>
          <a:p>
            <a:pPr indent="0">
              <a:buNone/>
            </a:pPr>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8" y="1703245"/>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264" y="1710776"/>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172264"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138" y="2973162"/>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44" y="2988224"/>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56" y="2988224"/>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556308"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Stjerne: 5 takker 2">
            <a:extLst>
              <a:ext uri="{FF2B5EF4-FFF2-40B4-BE49-F238E27FC236}">
                <a16:creationId xmlns:a16="http://schemas.microsoft.com/office/drawing/2014/main" id="{698D6474-19F9-9FB6-E767-2C689D2A16BE}"/>
              </a:ext>
            </a:extLst>
          </p:cNvPr>
          <p:cNvSpPr/>
          <p:nvPr/>
        </p:nvSpPr>
        <p:spPr>
          <a:xfrm>
            <a:off x="830580" y="2476500"/>
            <a:ext cx="1897380" cy="1479350"/>
          </a:xfrm>
          <a:prstGeom prst="star5">
            <a:avLst/>
          </a:prstGeom>
          <a:noFill/>
          <a:ln w="571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540EE-EEE9-8CC5-93A2-F92A91484459}"/>
              </a:ext>
            </a:extLst>
          </p:cNvPr>
          <p:cNvSpPr>
            <a:spLocks noGrp="1"/>
          </p:cNvSpPr>
          <p:nvPr>
            <p:ph type="title"/>
          </p:nvPr>
        </p:nvSpPr>
        <p:spPr/>
        <p:txBody>
          <a:bodyPr/>
          <a:lstStyle/>
          <a:p>
            <a:r>
              <a:rPr lang="da-DK" dirty="0"/>
              <a:t>Ændring af mellemkommunal afregning pr. 1.1.2024 (1 af 2)</a:t>
            </a:r>
          </a:p>
        </p:txBody>
      </p:sp>
      <p:sp>
        <p:nvSpPr>
          <p:cNvPr id="3" name="Pladsholder til tekst 2">
            <a:extLst>
              <a:ext uri="{FF2B5EF4-FFF2-40B4-BE49-F238E27FC236}">
                <a16:creationId xmlns:a16="http://schemas.microsoft.com/office/drawing/2014/main" id="{258225CB-23A5-0D5C-AE65-CC060E4F70E8}"/>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Der forventes ændring til mellemkommunal afregning pr. 1.1.2024 med virkning fra 1.1.2021. Lovændringen er fremsat, men endnu ikke vedtaget.</a:t>
            </a:r>
          </a:p>
          <a:p>
            <a:pPr marL="171450" indent="-171450">
              <a:buFont typeface="Arial" panose="020B0604020202020204" pitchFamily="34" charset="0"/>
              <a:buChar char="•"/>
            </a:pPr>
            <a:r>
              <a:rPr lang="da-DK" dirty="0"/>
              <a:t>Målet er at beskytte kommuner med mange institutioners ret til refusion.</a:t>
            </a:r>
          </a:p>
          <a:p>
            <a:pPr marL="171450" indent="-171450">
              <a:buFont typeface="Arial" panose="020B0604020202020204" pitchFamily="34" charset="0"/>
              <a:buChar char="•"/>
            </a:pPr>
            <a:endParaRPr lang="da-DK" dirty="0"/>
          </a:p>
          <a:p>
            <a:r>
              <a:rPr lang="da-DK" dirty="0"/>
              <a:t>Ændringen handler i korte træk om:</a:t>
            </a:r>
          </a:p>
          <a:p>
            <a:pPr marL="171450" indent="-171450">
              <a:buFont typeface="Arial" panose="020B0604020202020204" pitchFamily="34" charset="0"/>
              <a:buChar char="•"/>
            </a:pPr>
            <a:r>
              <a:rPr lang="da-DK" dirty="0"/>
              <a:t>Udfasning af muligheden for at udskyde 6 års reglen</a:t>
            </a:r>
          </a:p>
          <a:p>
            <a:pPr marL="171450" indent="-171450">
              <a:buFont typeface="Arial" panose="020B0604020202020204" pitchFamily="34" charset="0"/>
              <a:buChar char="•"/>
            </a:pPr>
            <a:r>
              <a:rPr lang="da-DK" dirty="0"/>
              <a:t>Entydig ret til refusion ved institutionsplaceringer</a:t>
            </a:r>
          </a:p>
          <a:p>
            <a:pPr marL="171450" indent="-171450">
              <a:buFont typeface="Arial" panose="020B0604020202020204" pitchFamily="34" charset="0"/>
              <a:buChar char="•"/>
            </a:pPr>
            <a:endParaRPr lang="da-DK" dirty="0"/>
          </a:p>
          <a:p>
            <a:endParaRPr lang="da-DK" dirty="0"/>
          </a:p>
          <a:p>
            <a:pPr marL="171450" indent="-171450">
              <a:buFont typeface="Arial" panose="020B0604020202020204" pitchFamily="34" charset="0"/>
              <a:buChar char="•"/>
            </a:pPr>
            <a:endParaRPr lang="da-DK" dirty="0"/>
          </a:p>
          <a:p>
            <a:endParaRPr lang="da-DK" dirty="0"/>
          </a:p>
          <a:p>
            <a:endParaRPr lang="da-DK" dirty="0"/>
          </a:p>
          <a:p>
            <a:endParaRPr lang="da-DK" dirty="0"/>
          </a:p>
          <a:p>
            <a:pPr indent="0">
              <a:buNone/>
            </a:pPr>
            <a:endParaRPr lang="da-DK" dirty="0"/>
          </a:p>
          <a:p>
            <a:endParaRPr lang="da-DK" dirty="0"/>
          </a:p>
        </p:txBody>
      </p:sp>
      <p:sp>
        <p:nvSpPr>
          <p:cNvPr id="4" name="Pladsholder til tekst 3">
            <a:extLst>
              <a:ext uri="{FF2B5EF4-FFF2-40B4-BE49-F238E27FC236}">
                <a16:creationId xmlns:a16="http://schemas.microsoft.com/office/drawing/2014/main" id="{A9A91C82-BF13-4C9E-A000-0BBF2B933E5E}"/>
              </a:ext>
            </a:extLst>
          </p:cNvPr>
          <p:cNvSpPr>
            <a:spLocks noGrp="1"/>
          </p:cNvSpPr>
          <p:nvPr>
            <p:ph type="body" sz="quarter" idx="11"/>
          </p:nvPr>
        </p:nvSpPr>
        <p:spPr/>
        <p:txBody>
          <a:bodyPr/>
          <a:lstStyle/>
          <a:p>
            <a:r>
              <a:rPr lang="da-DK" dirty="0"/>
              <a:t>Release 4.1</a:t>
            </a:r>
          </a:p>
        </p:txBody>
      </p:sp>
      <p:pic>
        <p:nvPicPr>
          <p:cNvPr id="7" name="Pladsholder til billede 6" descr="Et billede, der indeholder sky, vand, sø, udendørs&#10;&#10;Automatisk genereret beskrivelse">
            <a:extLst>
              <a:ext uri="{FF2B5EF4-FFF2-40B4-BE49-F238E27FC236}">
                <a16:creationId xmlns:a16="http://schemas.microsoft.com/office/drawing/2014/main" id="{61DA2173-6A05-19D0-D398-6E7FBF5A3662}"/>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915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540EE-EEE9-8CC5-93A2-F92A91484459}"/>
              </a:ext>
            </a:extLst>
          </p:cNvPr>
          <p:cNvSpPr>
            <a:spLocks noGrp="1"/>
          </p:cNvSpPr>
          <p:nvPr>
            <p:ph type="title"/>
          </p:nvPr>
        </p:nvSpPr>
        <p:spPr/>
        <p:txBody>
          <a:bodyPr/>
          <a:lstStyle/>
          <a:p>
            <a:r>
              <a:rPr lang="da-DK" dirty="0"/>
              <a:t>Ændring af mellemkommunal afregning pr. </a:t>
            </a:r>
            <a:r>
              <a:rPr lang="da-DK"/>
              <a:t>1.1.2024 (2 af 2)</a:t>
            </a:r>
            <a:endParaRPr lang="da-DK" dirty="0"/>
          </a:p>
        </p:txBody>
      </p:sp>
      <p:sp>
        <p:nvSpPr>
          <p:cNvPr id="3" name="Pladsholder til tekst 2">
            <a:extLst>
              <a:ext uri="{FF2B5EF4-FFF2-40B4-BE49-F238E27FC236}">
                <a16:creationId xmlns:a16="http://schemas.microsoft.com/office/drawing/2014/main" id="{258225CB-23A5-0D5C-AE65-CC060E4F70E8}"/>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Ændringen vil blive understøttet i KP for de løbende automatiske afregninger. </a:t>
            </a:r>
          </a:p>
          <a:p>
            <a:pPr marL="171450" indent="-171450">
              <a:buFont typeface="Arial" panose="020B0604020202020204" pitchFamily="34" charset="0"/>
              <a:buChar char="•"/>
            </a:pPr>
            <a:r>
              <a:rPr lang="da-DK" dirty="0"/>
              <a:t>Det var planlagt til at ske fra MAF afregningen i januar 2024. Pga. ændringer i lovteksten er det lige nu usikkert om det kan blive en forsinket januar kørsel eller først fra april ifm. release 5.</a:t>
            </a:r>
          </a:p>
          <a:p>
            <a:pPr marL="171450" indent="-171450">
              <a:buFont typeface="Arial" panose="020B0604020202020204" pitchFamily="34" charset="0"/>
              <a:buChar char="•"/>
            </a:pPr>
            <a:r>
              <a:rPr lang="da-DK" dirty="0"/>
              <a:t>Rettelser til afregning for perioden fra 2021 frem til implementeringen vil være op til manuel regulering i kommunerne, da KP ikke har information om hvad der allerede er lavet af korrektioner.</a:t>
            </a:r>
          </a:p>
          <a:p>
            <a:pPr marL="171450" indent="-171450">
              <a:buFont typeface="Arial" panose="020B0604020202020204" pitchFamily="34" charset="0"/>
              <a:buChar char="•"/>
            </a:pPr>
            <a:r>
              <a:rPr lang="da-DK" dirty="0"/>
              <a:t>KP vil danne lister til alle kommuner med sager, som vil kunne reguleres, hvis der ikke er foretaget yderligere ændringer.</a:t>
            </a:r>
          </a:p>
          <a:p>
            <a:pPr marL="171450" indent="-171450">
              <a:buFont typeface="Arial" panose="020B0604020202020204" pitchFamily="34" charset="0"/>
              <a:buChar char="•"/>
            </a:pPr>
            <a:r>
              <a:rPr lang="da-DK" dirty="0"/>
              <a:t>Listerne til manuel gennemgang udsendes så snart ændringen er implementeret dvs. februar eller april 2024.</a:t>
            </a:r>
          </a:p>
          <a:p>
            <a:endParaRPr lang="da-DK" dirty="0"/>
          </a:p>
        </p:txBody>
      </p:sp>
      <p:sp>
        <p:nvSpPr>
          <p:cNvPr id="4" name="Pladsholder til tekst 3">
            <a:extLst>
              <a:ext uri="{FF2B5EF4-FFF2-40B4-BE49-F238E27FC236}">
                <a16:creationId xmlns:a16="http://schemas.microsoft.com/office/drawing/2014/main" id="{A9A91C82-BF13-4C9E-A000-0BBF2B933E5E}"/>
              </a:ext>
            </a:extLst>
          </p:cNvPr>
          <p:cNvSpPr>
            <a:spLocks noGrp="1"/>
          </p:cNvSpPr>
          <p:nvPr>
            <p:ph type="body" sz="quarter" idx="11"/>
          </p:nvPr>
        </p:nvSpPr>
        <p:spPr/>
        <p:txBody>
          <a:bodyPr/>
          <a:lstStyle/>
          <a:p>
            <a:r>
              <a:rPr lang="da-DK" dirty="0"/>
              <a:t>Release 4.1</a:t>
            </a:r>
          </a:p>
        </p:txBody>
      </p:sp>
      <p:pic>
        <p:nvPicPr>
          <p:cNvPr id="9" name="Pladsholder til billede 8">
            <a:extLst>
              <a:ext uri="{FF2B5EF4-FFF2-40B4-BE49-F238E27FC236}">
                <a16:creationId xmlns:a16="http://schemas.microsoft.com/office/drawing/2014/main" id="{3805B97E-B4A7-9B5F-E329-52B9D97D6F89}"/>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99853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0606D-EFCC-3DDD-E46F-0D433044C4D2}"/>
              </a:ext>
            </a:extLst>
          </p:cNvPr>
          <p:cNvSpPr>
            <a:spLocks noGrp="1"/>
          </p:cNvSpPr>
          <p:nvPr>
            <p:ph type="title"/>
          </p:nvPr>
        </p:nvSpPr>
        <p:spPr/>
        <p:txBody>
          <a:bodyPr/>
          <a:lstStyle/>
          <a:p>
            <a:r>
              <a:rPr lang="da-DK" u="sng" dirty="0"/>
              <a:t>Demo af:</a:t>
            </a:r>
            <a:r>
              <a:rPr lang="da-DK" dirty="0"/>
              <a:t> Opgavekategorier</a:t>
            </a:r>
          </a:p>
        </p:txBody>
      </p:sp>
      <p:sp>
        <p:nvSpPr>
          <p:cNvPr id="3" name="Pladsholder til dato 2">
            <a:extLst>
              <a:ext uri="{FF2B5EF4-FFF2-40B4-BE49-F238E27FC236}">
                <a16:creationId xmlns:a16="http://schemas.microsoft.com/office/drawing/2014/main" id="{582F8C9B-AD7D-7743-E07A-51D3877671FA}"/>
              </a:ext>
            </a:extLst>
          </p:cNvPr>
          <p:cNvSpPr>
            <a:spLocks noGrp="1"/>
          </p:cNvSpPr>
          <p:nvPr>
            <p:ph type="dt" sz="half" idx="10"/>
          </p:nvPr>
        </p:nvSpPr>
        <p:spPr/>
        <p:txBody>
          <a:bodyPr/>
          <a:lstStyle/>
          <a:p>
            <a:fld id="{2DF7F078-F9BC-4D35-9B07-7A3950632820}" type="datetime1">
              <a:rPr lang="en-US" smtClean="0"/>
              <a:t>11/23/2023</a:t>
            </a:fld>
            <a:endParaRPr lang="en-US" dirty="0"/>
          </a:p>
        </p:txBody>
      </p:sp>
      <p:sp>
        <p:nvSpPr>
          <p:cNvPr id="4" name="Pladsholder til slidenummer 3">
            <a:extLst>
              <a:ext uri="{FF2B5EF4-FFF2-40B4-BE49-F238E27FC236}">
                <a16:creationId xmlns:a16="http://schemas.microsoft.com/office/drawing/2014/main" id="{089FEF0D-5AA2-D401-9184-AFAD9AB73A13}"/>
              </a:ext>
            </a:extLst>
          </p:cNvPr>
          <p:cNvSpPr>
            <a:spLocks noGrp="1"/>
          </p:cNvSpPr>
          <p:nvPr>
            <p:ph type="sldNum" sz="quarter" idx="12"/>
          </p:nvPr>
        </p:nvSpPr>
        <p:spPr/>
        <p:txBody>
          <a:bodyPr/>
          <a:lstStyle/>
          <a:p>
            <a:fld id="{74E22A33-96DC-4C2E-AB13-0BE35979BFC0}" type="slidenum">
              <a:rPr lang="en-US" smtClean="0"/>
              <a:t>22</a:t>
            </a:fld>
            <a:endParaRPr lang="en-US" dirty="0"/>
          </a:p>
        </p:txBody>
      </p:sp>
      <p:sp>
        <p:nvSpPr>
          <p:cNvPr id="5" name="Pladsholder til tekst 4">
            <a:extLst>
              <a:ext uri="{FF2B5EF4-FFF2-40B4-BE49-F238E27FC236}">
                <a16:creationId xmlns:a16="http://schemas.microsoft.com/office/drawing/2014/main" id="{5BB2AF4A-D538-1AED-E766-52CE1F453B2C}"/>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71625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C34ED-1F6D-471E-B36E-421E7332A817}"/>
              </a:ext>
            </a:extLst>
          </p:cNvPr>
          <p:cNvSpPr>
            <a:spLocks noGrp="1"/>
          </p:cNvSpPr>
          <p:nvPr>
            <p:ph type="title"/>
          </p:nvPr>
        </p:nvSpPr>
        <p:spPr>
          <a:xfrm>
            <a:off x="468313" y="555625"/>
            <a:ext cx="8032220" cy="799042"/>
          </a:xfrm>
        </p:spPr>
        <p:txBody>
          <a:bodyPr/>
          <a:lstStyle/>
          <a:p>
            <a:r>
              <a:rPr lang="da-DK" dirty="0"/>
              <a:t>Det bliver muligt at sætte opgavekategorier på opgaver fra release 4.1</a:t>
            </a:r>
          </a:p>
        </p:txBody>
      </p:sp>
      <p:pic>
        <p:nvPicPr>
          <p:cNvPr id="11" name="Pladsholder til billede 10">
            <a:extLst>
              <a:ext uri="{FF2B5EF4-FFF2-40B4-BE49-F238E27FC236}">
                <a16:creationId xmlns:a16="http://schemas.microsoft.com/office/drawing/2014/main" id="{55D27CED-6322-49F7-91D9-794D8CB3DA7F}"/>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a:xfrm>
            <a:off x="477838" y="1527175"/>
            <a:ext cx="4094162" cy="2744788"/>
          </a:xfrm>
          <a:prstGeom prst="rect">
            <a:avLst/>
          </a:prstGeom>
        </p:spPr>
      </p:pic>
    </p:spTree>
    <p:extLst>
      <p:ext uri="{BB962C8B-B14F-4D97-AF65-F5344CB8AC3E}">
        <p14:creationId xmlns:p14="http://schemas.microsoft.com/office/powerpoint/2010/main" val="129718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647973"/>
          </a:xfrm>
        </p:spPr>
        <p:txBody>
          <a:bodyPr/>
          <a:lstStyle/>
          <a:p>
            <a:endParaRPr lang="da-DK" dirty="0"/>
          </a:p>
        </p:txBody>
      </p:sp>
      <p:pic>
        <p:nvPicPr>
          <p:cNvPr id="5" name="Billede 4">
            <a:extLst>
              <a:ext uri="{FF2B5EF4-FFF2-40B4-BE49-F238E27FC236}">
                <a16:creationId xmlns:a16="http://schemas.microsoft.com/office/drawing/2014/main" id="{6032E999-6EDE-4271-8F5A-0A2A37584BD6}"/>
              </a:ext>
            </a:extLst>
          </p:cNvPr>
          <p:cNvPicPr>
            <a:picLocks noChangeAspect="1"/>
          </p:cNvPicPr>
          <p:nvPr/>
        </p:nvPicPr>
        <p:blipFill>
          <a:blip r:embed="rId2"/>
          <a:stretch>
            <a:fillRect/>
          </a:stretch>
        </p:blipFill>
        <p:spPr>
          <a:xfrm>
            <a:off x="1780785" y="1690564"/>
            <a:ext cx="5582429" cy="1762371"/>
          </a:xfrm>
          <a:prstGeom prst="rect">
            <a:avLst/>
          </a:prstGeom>
        </p:spPr>
      </p:pic>
      <p:sp>
        <p:nvSpPr>
          <p:cNvPr id="3" name="Pladsholder til tekst 2">
            <a:extLst>
              <a:ext uri="{FF2B5EF4-FFF2-40B4-BE49-F238E27FC236}">
                <a16:creationId xmlns:a16="http://schemas.microsoft.com/office/drawing/2014/main" id="{35CFC2CA-A03F-4C17-9D85-9DDDD6720B6D}"/>
              </a:ext>
            </a:extLst>
          </p:cNvPr>
          <p:cNvSpPr>
            <a:spLocks noGrp="1"/>
          </p:cNvSpPr>
          <p:nvPr>
            <p:ph type="body" sz="quarter" idx="10"/>
          </p:nvPr>
        </p:nvSpPr>
        <p:spPr>
          <a:xfrm>
            <a:off x="397933" y="1347366"/>
            <a:ext cx="7916333" cy="3672309"/>
          </a:xfrm>
        </p:spPr>
        <p:txBody>
          <a:bodyPr/>
          <a:lstStyle/>
          <a:p>
            <a:r>
              <a:rPr lang="da-DK" dirty="0"/>
              <a:t>Du skal åben systemparameter - Opgavekategorier</a:t>
            </a:r>
          </a:p>
        </p:txBody>
      </p:sp>
    </p:spTree>
    <p:extLst>
      <p:ext uri="{BB962C8B-B14F-4D97-AF65-F5344CB8AC3E}">
        <p14:creationId xmlns:p14="http://schemas.microsoft.com/office/powerpoint/2010/main" val="3809251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647973"/>
          </a:xfrm>
        </p:spPr>
        <p:txBody>
          <a:bodyPr/>
          <a:lstStyle/>
          <a:p>
            <a:r>
              <a:rPr lang="da-DK" dirty="0"/>
              <a:t>Klik på opret for at oprette de ønskede kategorier.</a:t>
            </a:r>
            <a:br>
              <a:rPr lang="da-DK" dirty="0"/>
            </a:br>
            <a:br>
              <a:rPr lang="da-DK" dirty="0"/>
            </a:br>
            <a:r>
              <a:rPr lang="da-DK" sz="1430" dirty="0"/>
              <a:t>Du kan med fordel have aftalt med sagsbehandlerne, hvilke kategorier du skal oprette, inden du går i gang. </a:t>
            </a:r>
            <a:br>
              <a:rPr lang="da-DK" sz="1430" dirty="0"/>
            </a:br>
            <a:br>
              <a:rPr lang="da-DK" sz="1430" dirty="0"/>
            </a:br>
            <a:r>
              <a:rPr lang="da-DK" sz="1430" dirty="0"/>
              <a:t>Du kan altid oprette nye, hvis der bliver behov for det.</a:t>
            </a:r>
          </a:p>
        </p:txBody>
      </p:sp>
      <p:pic>
        <p:nvPicPr>
          <p:cNvPr id="4" name="Billede 3">
            <a:extLst>
              <a:ext uri="{FF2B5EF4-FFF2-40B4-BE49-F238E27FC236}">
                <a16:creationId xmlns:a16="http://schemas.microsoft.com/office/drawing/2014/main" id="{9CE845B6-43AC-47B9-8A52-C4A1AC6A2D73}"/>
              </a:ext>
            </a:extLst>
          </p:cNvPr>
          <p:cNvPicPr>
            <a:picLocks noChangeAspect="1"/>
          </p:cNvPicPr>
          <p:nvPr/>
        </p:nvPicPr>
        <p:blipFill>
          <a:blip r:embed="rId2"/>
          <a:stretch>
            <a:fillRect/>
          </a:stretch>
        </p:blipFill>
        <p:spPr>
          <a:xfrm>
            <a:off x="468313" y="2101618"/>
            <a:ext cx="6885045" cy="2552619"/>
          </a:xfrm>
          <a:prstGeom prst="rect">
            <a:avLst/>
          </a:prstGeom>
        </p:spPr>
      </p:pic>
    </p:spTree>
    <p:extLst>
      <p:ext uri="{BB962C8B-B14F-4D97-AF65-F5344CB8AC3E}">
        <p14:creationId xmlns:p14="http://schemas.microsoft.com/office/powerpoint/2010/main" val="2031211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4B076D4-F243-4D44-B955-102126ACEAC4}"/>
              </a:ext>
            </a:extLst>
          </p:cNvPr>
          <p:cNvPicPr>
            <a:picLocks noChangeAspect="1"/>
          </p:cNvPicPr>
          <p:nvPr/>
        </p:nvPicPr>
        <p:blipFill>
          <a:blip r:embed="rId2"/>
          <a:stretch>
            <a:fillRect/>
          </a:stretch>
        </p:blipFill>
        <p:spPr>
          <a:xfrm>
            <a:off x="419545" y="1062687"/>
            <a:ext cx="6963747" cy="1314633"/>
          </a:xfrm>
          <a:prstGeom prst="rect">
            <a:avLst/>
          </a:prstGeom>
        </p:spPr>
      </p:pic>
    </p:spTree>
    <p:extLst>
      <p:ext uri="{BB962C8B-B14F-4D97-AF65-F5344CB8AC3E}">
        <p14:creationId xmlns:p14="http://schemas.microsoft.com/office/powerpoint/2010/main" val="3996012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647973"/>
          </a:xfrm>
        </p:spPr>
        <p:txBody>
          <a:bodyPr/>
          <a:lstStyle/>
          <a:p>
            <a:r>
              <a:rPr lang="da-DK" dirty="0"/>
              <a:t>Ny kolonne og ny knap</a:t>
            </a:r>
          </a:p>
        </p:txBody>
      </p:sp>
      <p:pic>
        <p:nvPicPr>
          <p:cNvPr id="4" name="Billede 3">
            <a:extLst>
              <a:ext uri="{FF2B5EF4-FFF2-40B4-BE49-F238E27FC236}">
                <a16:creationId xmlns:a16="http://schemas.microsoft.com/office/drawing/2014/main" id="{0806DF9D-7E30-42AF-8EB2-4E7E5015D461}"/>
              </a:ext>
            </a:extLst>
          </p:cNvPr>
          <p:cNvPicPr>
            <a:picLocks noChangeAspect="1"/>
          </p:cNvPicPr>
          <p:nvPr/>
        </p:nvPicPr>
        <p:blipFill>
          <a:blip r:embed="rId2"/>
          <a:stretch>
            <a:fillRect/>
          </a:stretch>
        </p:blipFill>
        <p:spPr>
          <a:xfrm>
            <a:off x="468313" y="2489696"/>
            <a:ext cx="8201554" cy="2098179"/>
          </a:xfrm>
          <a:prstGeom prst="rect">
            <a:avLst/>
          </a:prstGeom>
        </p:spPr>
      </p:pic>
      <p:sp>
        <p:nvSpPr>
          <p:cNvPr id="3" name="Pladsholder til tekst 2">
            <a:extLst>
              <a:ext uri="{FF2B5EF4-FFF2-40B4-BE49-F238E27FC236}">
                <a16:creationId xmlns:a16="http://schemas.microsoft.com/office/drawing/2014/main" id="{35CFC2CA-A03F-4C17-9D85-9DDDD6720B6D}"/>
              </a:ext>
            </a:extLst>
          </p:cNvPr>
          <p:cNvSpPr>
            <a:spLocks noGrp="1"/>
          </p:cNvSpPr>
          <p:nvPr>
            <p:ph type="body" sz="quarter" idx="10"/>
          </p:nvPr>
        </p:nvSpPr>
        <p:spPr>
          <a:xfrm>
            <a:off x="397933" y="1347366"/>
            <a:ext cx="7916333" cy="3672309"/>
          </a:xfrm>
        </p:spPr>
        <p:txBody>
          <a:bodyPr/>
          <a:lstStyle/>
          <a:p>
            <a:r>
              <a:rPr lang="da-DK" dirty="0"/>
              <a:t>Der vil i opgavepakke være en ny kolonne, hvor man kan vælge, hvilke opgave en kategori skal sættes på. </a:t>
            </a:r>
          </a:p>
          <a:p>
            <a:r>
              <a:rPr lang="da-DK" dirty="0"/>
              <a:t>Der vil også være en ny knap, som hedder Skift opgavekategori. Denne knap skal bruges, når der skal sætte ny kategori på eller ændres i eksisterende kategori.</a:t>
            </a:r>
          </a:p>
        </p:txBody>
      </p:sp>
    </p:spTree>
    <p:extLst>
      <p:ext uri="{BB962C8B-B14F-4D97-AF65-F5344CB8AC3E}">
        <p14:creationId xmlns:p14="http://schemas.microsoft.com/office/powerpoint/2010/main" val="126741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35CFC2CA-A03F-4C17-9D85-9DDDD6720B6D}"/>
              </a:ext>
            </a:extLst>
          </p:cNvPr>
          <p:cNvSpPr>
            <a:spLocks noGrp="1"/>
          </p:cNvSpPr>
          <p:nvPr>
            <p:ph type="body" sz="quarter" idx="10"/>
          </p:nvPr>
        </p:nvSpPr>
        <p:spPr>
          <a:xfrm>
            <a:off x="379645" y="475638"/>
            <a:ext cx="7916333" cy="3672309"/>
          </a:xfrm>
        </p:spPr>
        <p:txBody>
          <a:bodyPr/>
          <a:lstStyle/>
          <a:p>
            <a:r>
              <a:rPr lang="da-DK" dirty="0"/>
              <a:t>Når du sætter flueben ud for en opgave, vil knappen skifte farve til lilla, og du vil have mulighed for at vælge en kategori.</a:t>
            </a:r>
          </a:p>
        </p:txBody>
      </p:sp>
      <p:pic>
        <p:nvPicPr>
          <p:cNvPr id="4" name="Billede 3">
            <a:extLst>
              <a:ext uri="{FF2B5EF4-FFF2-40B4-BE49-F238E27FC236}">
                <a16:creationId xmlns:a16="http://schemas.microsoft.com/office/drawing/2014/main" id="{A916C6B0-ED2A-40B4-A321-E8F83C63A503}"/>
              </a:ext>
            </a:extLst>
          </p:cNvPr>
          <p:cNvPicPr>
            <a:picLocks noChangeAspect="1"/>
          </p:cNvPicPr>
          <p:nvPr/>
        </p:nvPicPr>
        <p:blipFill>
          <a:blip r:embed="rId2"/>
          <a:stretch>
            <a:fillRect/>
          </a:stretch>
        </p:blipFill>
        <p:spPr>
          <a:xfrm>
            <a:off x="1834079" y="1837571"/>
            <a:ext cx="1981477" cy="2522762"/>
          </a:xfrm>
          <a:prstGeom prst="rect">
            <a:avLst/>
          </a:prstGeom>
        </p:spPr>
      </p:pic>
    </p:spTree>
    <p:extLst>
      <p:ext uri="{BB962C8B-B14F-4D97-AF65-F5344CB8AC3E}">
        <p14:creationId xmlns:p14="http://schemas.microsoft.com/office/powerpoint/2010/main" val="3291815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815975"/>
          </a:xfrm>
        </p:spPr>
        <p:txBody>
          <a:bodyPr/>
          <a:lstStyle/>
          <a:p>
            <a:r>
              <a:rPr lang="da-DK" sz="1400" dirty="0"/>
              <a:t>Der vil nu blive vist en dropdown menu, hvor alle de kategorier, som kommunen har valgt der kan sættes på opgaver.</a:t>
            </a:r>
            <a:br>
              <a:rPr lang="da-DK" sz="1400" dirty="0"/>
            </a:br>
            <a:br>
              <a:rPr lang="da-DK" sz="1400" dirty="0"/>
            </a:br>
            <a:r>
              <a:rPr lang="da-DK" sz="1400" dirty="0"/>
              <a:t>Vælge den ønskede kategori.</a:t>
            </a:r>
            <a:br>
              <a:rPr lang="da-DK" sz="1400" dirty="0"/>
            </a:br>
            <a:br>
              <a:rPr lang="da-DK" sz="1400" dirty="0"/>
            </a:br>
            <a:r>
              <a:rPr lang="da-DK" sz="1400" dirty="0"/>
              <a:t>Tryk OK og kategorien er gemt på opgaven.</a:t>
            </a:r>
          </a:p>
        </p:txBody>
      </p:sp>
      <p:pic>
        <p:nvPicPr>
          <p:cNvPr id="4" name="Billede 3">
            <a:extLst>
              <a:ext uri="{FF2B5EF4-FFF2-40B4-BE49-F238E27FC236}">
                <a16:creationId xmlns:a16="http://schemas.microsoft.com/office/drawing/2014/main" id="{BF2CFA39-6BD7-4ADC-A9E3-B934A48D195B}"/>
              </a:ext>
            </a:extLst>
          </p:cNvPr>
          <p:cNvPicPr>
            <a:picLocks noChangeAspect="1"/>
          </p:cNvPicPr>
          <p:nvPr/>
        </p:nvPicPr>
        <p:blipFill>
          <a:blip r:embed="rId2"/>
          <a:stretch>
            <a:fillRect/>
          </a:stretch>
        </p:blipFill>
        <p:spPr>
          <a:xfrm>
            <a:off x="468313" y="1956211"/>
            <a:ext cx="3862156" cy="2172003"/>
          </a:xfrm>
          <a:prstGeom prst="rect">
            <a:avLst/>
          </a:prstGeom>
        </p:spPr>
      </p:pic>
      <p:pic>
        <p:nvPicPr>
          <p:cNvPr id="5" name="Billede 4">
            <a:extLst>
              <a:ext uri="{FF2B5EF4-FFF2-40B4-BE49-F238E27FC236}">
                <a16:creationId xmlns:a16="http://schemas.microsoft.com/office/drawing/2014/main" id="{C2E12AD3-2557-4801-BCFA-B4B706CA7F74}"/>
              </a:ext>
            </a:extLst>
          </p:cNvPr>
          <p:cNvPicPr>
            <a:picLocks noChangeAspect="1"/>
          </p:cNvPicPr>
          <p:nvPr/>
        </p:nvPicPr>
        <p:blipFill>
          <a:blip r:embed="rId3"/>
          <a:stretch>
            <a:fillRect/>
          </a:stretch>
        </p:blipFill>
        <p:spPr>
          <a:xfrm>
            <a:off x="4517136" y="1956211"/>
            <a:ext cx="3862156" cy="2172003"/>
          </a:xfrm>
          <a:prstGeom prst="rect">
            <a:avLst/>
          </a:prstGeom>
        </p:spPr>
      </p:pic>
    </p:spTree>
    <p:extLst>
      <p:ext uri="{BB962C8B-B14F-4D97-AF65-F5344CB8AC3E}">
        <p14:creationId xmlns:p14="http://schemas.microsoft.com/office/powerpoint/2010/main" val="362393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555"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6550"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2ED146-D4E7-670A-8702-8849FED893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8546"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687EB94-1588-313B-8289-3538FF06F5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5931" y="2998772"/>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34337" y="294957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06681" y="29997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B8E19B5-2101-6613-E3AD-825F88965FC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02538"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15900" y="2973766"/>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25E2C0-1FED-A7AA-58A0-77A5AC311B7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04535" y="1318409"/>
            <a:ext cx="1278731" cy="1400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5D0EA9-FF1C-268E-69CE-ED0E6C64245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7355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19065" t="14852" r="13544" b="4850"/>
          <a:stretch/>
        </p:blipFill>
        <p:spPr bwMode="auto">
          <a:xfrm>
            <a:off x="5537914" y="3192284"/>
            <a:ext cx="1146221" cy="11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2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647973"/>
          </a:xfrm>
        </p:spPr>
        <p:txBody>
          <a:bodyPr/>
          <a:lstStyle/>
          <a:p>
            <a:r>
              <a:rPr lang="da-DK" dirty="0"/>
              <a:t>Inde i opgaveindbakken vil den valgte kategori blive vist på selve opgaven.</a:t>
            </a:r>
          </a:p>
        </p:txBody>
      </p:sp>
      <p:pic>
        <p:nvPicPr>
          <p:cNvPr id="3" name="Billede 2">
            <a:extLst>
              <a:ext uri="{FF2B5EF4-FFF2-40B4-BE49-F238E27FC236}">
                <a16:creationId xmlns:a16="http://schemas.microsoft.com/office/drawing/2014/main" id="{E7DDE5CB-27EE-4C2E-AA9A-E7DAE2D8A640}"/>
              </a:ext>
            </a:extLst>
          </p:cNvPr>
          <p:cNvPicPr>
            <a:picLocks noChangeAspect="1"/>
          </p:cNvPicPr>
          <p:nvPr/>
        </p:nvPicPr>
        <p:blipFill>
          <a:blip r:embed="rId2"/>
          <a:stretch>
            <a:fillRect/>
          </a:stretch>
        </p:blipFill>
        <p:spPr>
          <a:xfrm>
            <a:off x="468313" y="1377503"/>
            <a:ext cx="4496427" cy="3029906"/>
          </a:xfrm>
          <a:prstGeom prst="rect">
            <a:avLst/>
          </a:prstGeom>
        </p:spPr>
      </p:pic>
    </p:spTree>
    <p:extLst>
      <p:ext uri="{BB962C8B-B14F-4D97-AF65-F5344CB8AC3E}">
        <p14:creationId xmlns:p14="http://schemas.microsoft.com/office/powerpoint/2010/main" val="2891407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647973"/>
          </a:xfrm>
        </p:spPr>
        <p:txBody>
          <a:bodyPr/>
          <a:lstStyle/>
          <a:p>
            <a:r>
              <a:rPr lang="da-DK" dirty="0"/>
              <a:t>Oprettelse af opgavepakke på kategori</a:t>
            </a:r>
          </a:p>
        </p:txBody>
      </p:sp>
      <p:pic>
        <p:nvPicPr>
          <p:cNvPr id="4" name="Billede 3">
            <a:extLst>
              <a:ext uri="{FF2B5EF4-FFF2-40B4-BE49-F238E27FC236}">
                <a16:creationId xmlns:a16="http://schemas.microsoft.com/office/drawing/2014/main" id="{43182707-7E7D-43F4-B371-46136CB5A05B}"/>
              </a:ext>
            </a:extLst>
          </p:cNvPr>
          <p:cNvPicPr>
            <a:picLocks noChangeAspect="1"/>
          </p:cNvPicPr>
          <p:nvPr/>
        </p:nvPicPr>
        <p:blipFill>
          <a:blip r:embed="rId2"/>
          <a:stretch>
            <a:fillRect/>
          </a:stretch>
        </p:blipFill>
        <p:spPr>
          <a:xfrm>
            <a:off x="512424" y="1639088"/>
            <a:ext cx="5753903" cy="2353003"/>
          </a:xfrm>
          <a:prstGeom prst="rect">
            <a:avLst/>
          </a:prstGeom>
        </p:spPr>
      </p:pic>
      <p:sp>
        <p:nvSpPr>
          <p:cNvPr id="3" name="Pladsholder til tekst 2">
            <a:extLst>
              <a:ext uri="{FF2B5EF4-FFF2-40B4-BE49-F238E27FC236}">
                <a16:creationId xmlns:a16="http://schemas.microsoft.com/office/drawing/2014/main" id="{35CFC2CA-A03F-4C17-9D85-9DDDD6720B6D}"/>
              </a:ext>
            </a:extLst>
          </p:cNvPr>
          <p:cNvSpPr>
            <a:spLocks noGrp="1"/>
          </p:cNvSpPr>
          <p:nvPr>
            <p:ph type="body" sz="quarter" idx="10"/>
          </p:nvPr>
        </p:nvSpPr>
        <p:spPr>
          <a:xfrm>
            <a:off x="437293" y="979434"/>
            <a:ext cx="7916333" cy="3672309"/>
          </a:xfrm>
        </p:spPr>
        <p:txBody>
          <a:bodyPr/>
          <a:lstStyle/>
          <a:p>
            <a:r>
              <a:rPr lang="da-DK" dirty="0"/>
              <a:t>Du kan oprette en opgavepakke via systemparameter Opgavepakke</a:t>
            </a:r>
          </a:p>
          <a:p>
            <a:r>
              <a:rPr lang="da-DK" dirty="0"/>
              <a:t>Tryk på opret</a:t>
            </a:r>
          </a:p>
        </p:txBody>
      </p:sp>
    </p:spTree>
    <p:extLst>
      <p:ext uri="{BB962C8B-B14F-4D97-AF65-F5344CB8AC3E}">
        <p14:creationId xmlns:p14="http://schemas.microsoft.com/office/powerpoint/2010/main" val="1750758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7D04E-D599-442C-8722-985BDD0E7158}"/>
              </a:ext>
            </a:extLst>
          </p:cNvPr>
          <p:cNvSpPr>
            <a:spLocks noGrp="1"/>
          </p:cNvSpPr>
          <p:nvPr>
            <p:ph type="title"/>
          </p:nvPr>
        </p:nvSpPr>
        <p:spPr>
          <a:xfrm>
            <a:off x="468313" y="555625"/>
            <a:ext cx="6694487" cy="647973"/>
          </a:xfrm>
        </p:spPr>
        <p:txBody>
          <a:bodyPr/>
          <a:lstStyle/>
          <a:p>
            <a:r>
              <a:rPr lang="da-DK" dirty="0"/>
              <a:t>Ny valgmulighed i oprettelse af opgavepakker</a:t>
            </a:r>
          </a:p>
        </p:txBody>
      </p:sp>
      <p:pic>
        <p:nvPicPr>
          <p:cNvPr id="4" name="Billede 3">
            <a:extLst>
              <a:ext uri="{FF2B5EF4-FFF2-40B4-BE49-F238E27FC236}">
                <a16:creationId xmlns:a16="http://schemas.microsoft.com/office/drawing/2014/main" id="{7C8DB2C3-5347-41E8-96A6-29C37BB3C0C3}"/>
              </a:ext>
            </a:extLst>
          </p:cNvPr>
          <p:cNvPicPr>
            <a:picLocks noChangeAspect="1"/>
          </p:cNvPicPr>
          <p:nvPr/>
        </p:nvPicPr>
        <p:blipFill>
          <a:blip r:embed="rId2"/>
          <a:stretch>
            <a:fillRect/>
          </a:stretch>
        </p:blipFill>
        <p:spPr>
          <a:xfrm>
            <a:off x="468313" y="1203598"/>
            <a:ext cx="5492088" cy="2747058"/>
          </a:xfrm>
          <a:prstGeom prst="rect">
            <a:avLst/>
          </a:prstGeom>
        </p:spPr>
      </p:pic>
    </p:spTree>
    <p:extLst>
      <p:ext uri="{BB962C8B-B14F-4D97-AF65-F5344CB8AC3E}">
        <p14:creationId xmlns:p14="http://schemas.microsoft.com/office/powerpoint/2010/main" val="1477962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D323C-3358-4B77-83E5-DC1C4E9D432C}"/>
              </a:ext>
            </a:extLst>
          </p:cNvPr>
          <p:cNvSpPr>
            <a:spLocks noGrp="1"/>
          </p:cNvSpPr>
          <p:nvPr>
            <p:ph type="title"/>
          </p:nvPr>
        </p:nvSpPr>
        <p:spPr>
          <a:xfrm>
            <a:off x="468313" y="555625"/>
            <a:ext cx="7761287" cy="647973"/>
          </a:xfrm>
        </p:spPr>
        <p:txBody>
          <a:bodyPr/>
          <a:lstStyle/>
          <a:p>
            <a:r>
              <a:rPr lang="da-DK" sz="2000" dirty="0"/>
              <a:t>Du kan nu vælge, ud fra de kategorier du har oprettet, hvilken kategori du vil have vist i en opgavepakken.</a:t>
            </a:r>
          </a:p>
        </p:txBody>
      </p:sp>
      <p:pic>
        <p:nvPicPr>
          <p:cNvPr id="8" name="Billede 7">
            <a:extLst>
              <a:ext uri="{FF2B5EF4-FFF2-40B4-BE49-F238E27FC236}">
                <a16:creationId xmlns:a16="http://schemas.microsoft.com/office/drawing/2014/main" id="{D4D83986-81B2-478D-BCF0-E756173E643A}"/>
              </a:ext>
            </a:extLst>
          </p:cNvPr>
          <p:cNvPicPr>
            <a:picLocks noChangeAspect="1"/>
          </p:cNvPicPr>
          <p:nvPr/>
        </p:nvPicPr>
        <p:blipFill>
          <a:blip r:embed="rId2"/>
          <a:stretch>
            <a:fillRect/>
          </a:stretch>
        </p:blipFill>
        <p:spPr>
          <a:xfrm>
            <a:off x="418913" y="1590102"/>
            <a:ext cx="4835839" cy="2743583"/>
          </a:xfrm>
          <a:prstGeom prst="rect">
            <a:avLst/>
          </a:prstGeom>
        </p:spPr>
      </p:pic>
    </p:spTree>
    <p:extLst>
      <p:ext uri="{BB962C8B-B14F-4D97-AF65-F5344CB8AC3E}">
        <p14:creationId xmlns:p14="http://schemas.microsoft.com/office/powerpoint/2010/main" val="1373578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986B1-A45D-44C2-B411-45D8449964BC}"/>
              </a:ext>
            </a:extLst>
          </p:cNvPr>
          <p:cNvSpPr>
            <a:spLocks noGrp="1"/>
          </p:cNvSpPr>
          <p:nvPr>
            <p:ph type="title"/>
          </p:nvPr>
        </p:nvSpPr>
        <p:spPr>
          <a:xfrm>
            <a:off x="468313" y="555625"/>
            <a:ext cx="7669847" cy="647973"/>
          </a:xfrm>
        </p:spPr>
        <p:txBody>
          <a:bodyPr/>
          <a:lstStyle/>
          <a:p>
            <a:r>
              <a:rPr lang="da-DK" dirty="0"/>
              <a:t>Opgaveindbakken indeholder nu opgavepakker på kategorier</a:t>
            </a:r>
          </a:p>
        </p:txBody>
      </p:sp>
      <p:pic>
        <p:nvPicPr>
          <p:cNvPr id="5" name="Billede 4">
            <a:extLst>
              <a:ext uri="{FF2B5EF4-FFF2-40B4-BE49-F238E27FC236}">
                <a16:creationId xmlns:a16="http://schemas.microsoft.com/office/drawing/2014/main" id="{A3A933BE-11D9-4C1D-81F3-4BC4ABDFBBB3}"/>
              </a:ext>
            </a:extLst>
          </p:cNvPr>
          <p:cNvPicPr>
            <a:picLocks noChangeAspect="1"/>
          </p:cNvPicPr>
          <p:nvPr/>
        </p:nvPicPr>
        <p:blipFill>
          <a:blip r:embed="rId2"/>
          <a:stretch>
            <a:fillRect/>
          </a:stretch>
        </p:blipFill>
        <p:spPr>
          <a:xfrm>
            <a:off x="552011" y="1418125"/>
            <a:ext cx="3553321" cy="1952964"/>
          </a:xfrm>
          <a:prstGeom prst="rect">
            <a:avLst/>
          </a:prstGeom>
        </p:spPr>
      </p:pic>
    </p:spTree>
    <p:extLst>
      <p:ext uri="{BB962C8B-B14F-4D97-AF65-F5344CB8AC3E}">
        <p14:creationId xmlns:p14="http://schemas.microsoft.com/office/powerpoint/2010/main" val="2605849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6F263B0-2596-4A78-8463-EF72050C0558}"/>
              </a:ext>
            </a:extLst>
          </p:cNvPr>
          <p:cNvPicPr>
            <a:picLocks noChangeAspect="1"/>
          </p:cNvPicPr>
          <p:nvPr/>
        </p:nvPicPr>
        <p:blipFill>
          <a:blip r:embed="rId2"/>
          <a:stretch>
            <a:fillRect/>
          </a:stretch>
        </p:blipFill>
        <p:spPr>
          <a:xfrm>
            <a:off x="231648" y="1050387"/>
            <a:ext cx="8546592" cy="1421190"/>
          </a:xfrm>
          <a:prstGeom prst="rect">
            <a:avLst/>
          </a:prstGeom>
        </p:spPr>
      </p:pic>
    </p:spTree>
    <p:extLst>
      <p:ext uri="{BB962C8B-B14F-4D97-AF65-F5344CB8AC3E}">
        <p14:creationId xmlns:p14="http://schemas.microsoft.com/office/powerpoint/2010/main" val="782788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Release 5.0</a:t>
            </a:r>
            <a:br>
              <a:rPr lang="da-DK" dirty="0"/>
            </a:br>
            <a:r>
              <a:rPr lang="da-DK" dirty="0"/>
              <a:t>25. marts 2024</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447151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24157-A36A-4B23-2C5B-449BFDE5CED3}"/>
              </a:ext>
            </a:extLst>
          </p:cNvPr>
          <p:cNvSpPr>
            <a:spLocks noGrp="1"/>
          </p:cNvSpPr>
          <p:nvPr>
            <p:ph type="title"/>
          </p:nvPr>
        </p:nvSpPr>
        <p:spPr/>
        <p:txBody>
          <a:bodyPr/>
          <a:lstStyle/>
          <a:p>
            <a:r>
              <a:rPr lang="da-DK" dirty="0" err="1"/>
              <a:t>eFaktura</a:t>
            </a:r>
            <a:r>
              <a:rPr lang="da-DK"/>
              <a:t> og jeres </a:t>
            </a:r>
            <a:r>
              <a:rPr lang="da-DK" dirty="0"/>
              <a:t>økonomisystemet</a:t>
            </a:r>
          </a:p>
        </p:txBody>
      </p:sp>
      <p:sp>
        <p:nvSpPr>
          <p:cNvPr id="3" name="Pladsholder til tekst 2">
            <a:extLst>
              <a:ext uri="{FF2B5EF4-FFF2-40B4-BE49-F238E27FC236}">
                <a16:creationId xmlns:a16="http://schemas.microsoft.com/office/drawing/2014/main" id="{95A03338-024E-2EA9-6FB0-0105FB495E34}"/>
              </a:ext>
            </a:extLst>
          </p:cNvPr>
          <p:cNvSpPr>
            <a:spLocks noGrp="1"/>
          </p:cNvSpPr>
          <p:nvPr>
            <p:ph type="body" sz="quarter" idx="10"/>
          </p:nvPr>
        </p:nvSpPr>
        <p:spPr/>
        <p:txBody>
          <a:bodyPr/>
          <a:lstStyle/>
          <a:p>
            <a:r>
              <a:rPr lang="da-DK" dirty="0"/>
              <a:t>I kan kontakte jeres leverandører af økonomisystemer for at lave aftaler om at komme på og høre om evt. omkostninger.</a:t>
            </a:r>
          </a:p>
          <a:p>
            <a:r>
              <a:rPr lang="da-DK" b="1" dirty="0"/>
              <a:t>I skal være opmærksomme på</a:t>
            </a:r>
            <a:r>
              <a:rPr lang="da-DK" dirty="0"/>
              <a:t>, at KP benytter samme snitflade som KY.</a:t>
            </a:r>
          </a:p>
        </p:txBody>
      </p:sp>
      <p:sp>
        <p:nvSpPr>
          <p:cNvPr id="4" name="Pladsholder til tekst 3">
            <a:extLst>
              <a:ext uri="{FF2B5EF4-FFF2-40B4-BE49-F238E27FC236}">
                <a16:creationId xmlns:a16="http://schemas.microsoft.com/office/drawing/2014/main" id="{03D6AA82-71D9-DB7E-590C-2933ECA93FF0}"/>
              </a:ext>
            </a:extLst>
          </p:cNvPr>
          <p:cNvSpPr>
            <a:spLocks noGrp="1"/>
          </p:cNvSpPr>
          <p:nvPr>
            <p:ph type="body" sz="quarter" idx="11"/>
          </p:nvPr>
        </p:nvSpPr>
        <p:spPr/>
        <p:txBody>
          <a:bodyPr/>
          <a:lstStyle/>
          <a:p>
            <a:r>
              <a:rPr lang="da-DK" dirty="0"/>
              <a:t>Release 5</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B9C4A915-1120-100B-4145-94F838731282}"/>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70103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79083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Opgavepakke-workshop</a:t>
            </a:r>
            <a:br>
              <a:rPr lang="da-DK" dirty="0"/>
            </a:br>
            <a:r>
              <a:rPr lang="da-DK" dirty="0">
                <a:solidFill>
                  <a:schemeClr val="tx2"/>
                </a:solidFill>
              </a:rPr>
              <a:t>Opsamling</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På baggrund af de positive tilbagemeldinger på tidligere afholdte opgavepakke-workshops, har en række kommuner ønsket yderligere workshops.</a:t>
            </a:r>
          </a:p>
          <a:p>
            <a:r>
              <a:rPr lang="da-DK" dirty="0"/>
              <a:t>Har I ikke været med til tidligere opgavepakke-workshops, kan I tilmelde jer via nedenstående link.</a:t>
            </a:r>
          </a:p>
          <a:p>
            <a:pPr marL="171450" indent="-171450">
              <a:buFont typeface="Arial" panose="020B0604020202020204" pitchFamily="34" charset="0"/>
              <a:buChar char="•"/>
            </a:pPr>
            <a:r>
              <a:rPr lang="da-DK" dirty="0"/>
              <a:t>Praktisk:</a:t>
            </a:r>
          </a:p>
          <a:p>
            <a:pPr marL="243450" lvl="1" indent="-171450">
              <a:buFont typeface="Arial" panose="020B0604020202020204" pitchFamily="34" charset="0"/>
              <a:buChar char="•"/>
            </a:pPr>
            <a:r>
              <a:rPr lang="da-DK" dirty="0"/>
              <a:t>Målgruppen: Kombination af sagsbehandler og systemadministrator</a:t>
            </a:r>
          </a:p>
          <a:p>
            <a:pPr marL="243450" lvl="1" indent="-171450">
              <a:buFont typeface="Arial" panose="020B0604020202020204" pitchFamily="34" charset="0"/>
              <a:buChar char="•"/>
            </a:pPr>
            <a:r>
              <a:rPr lang="da-DK" dirty="0"/>
              <a:t>Vi efterlyser også lokaler, som vi kan være i (fremgår af spørgeskemaet)</a:t>
            </a:r>
          </a:p>
          <a:p>
            <a:pPr marL="243450" lvl="1" indent="-171450">
              <a:buFont typeface="Arial" panose="020B0604020202020204" pitchFamily="34" charset="0"/>
              <a:buChar char="•"/>
            </a:pPr>
            <a:r>
              <a:rPr lang="da-DK" dirty="0"/>
              <a:t>Det er gratis at deltage.</a:t>
            </a:r>
          </a:p>
          <a:p>
            <a:pPr marL="243450" lvl="1" indent="-171450">
              <a:buFont typeface="Arial" panose="020B0604020202020204" pitchFamily="34" charset="0"/>
              <a:buChar char="•"/>
            </a:pPr>
            <a:r>
              <a:rPr lang="da-DK" dirty="0"/>
              <a:t>Vi forventer at afholdelse i første halvdel af 2024. </a:t>
            </a:r>
          </a:p>
          <a:p>
            <a:endParaRPr lang="da-DK" dirty="0"/>
          </a:p>
          <a:p>
            <a:endParaRPr lang="da-DK" dirty="0"/>
          </a:p>
          <a:p>
            <a:r>
              <a:rPr lang="da-DK" dirty="0">
                <a:hlinkClick r:id="rId2"/>
              </a:rPr>
              <a:t>Klik her for at tilmelde jer "opsamlende" opgavepakkeworkshop</a:t>
            </a:r>
            <a:r>
              <a:rPr lang="da-DK" dirty="0"/>
              <a:t> </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Netcompanys</a:t>
            </a:r>
            <a:r>
              <a:rPr lang="da-DK" dirty="0"/>
              <a:t> KP-team</a:t>
            </a:r>
          </a:p>
        </p:txBody>
      </p:sp>
      <p:pic>
        <p:nvPicPr>
          <p:cNvPr id="7" name="Billede 6" descr="Et billede, der indeholder Ansigt, person, tøj, Hage&#10;&#10;Automatisk genereret beskrivelse">
            <a:extLst>
              <a:ext uri="{FF2B5EF4-FFF2-40B4-BE49-F238E27FC236}">
                <a16:creationId xmlns:a16="http://schemas.microsoft.com/office/drawing/2014/main" id="{04BCB280-B2FE-AA49-046A-C415185162D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94680" y="3099622"/>
            <a:ext cx="1496908" cy="1497914"/>
          </a:xfrm>
          <a:prstGeom prst="rect">
            <a:avLst/>
          </a:prstGeom>
        </p:spPr>
      </p:pic>
      <p:pic>
        <p:nvPicPr>
          <p:cNvPr id="9" name="Billede 8" descr="Et billede, der indeholder Ansigt, person, tøj, skjorte/bluse/T-shirt&#10;&#10;Automatisk genereret beskrivelse">
            <a:extLst>
              <a:ext uri="{FF2B5EF4-FFF2-40B4-BE49-F238E27FC236}">
                <a16:creationId xmlns:a16="http://schemas.microsoft.com/office/drawing/2014/main" id="{26FE8C16-A567-9209-8CC8-93C2971FCC8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52179" y="1363287"/>
            <a:ext cx="1984850" cy="1642249"/>
          </a:xfrm>
          <a:prstGeom prst="rect">
            <a:avLst/>
          </a:prstGeom>
        </p:spPr>
      </p:pic>
      <p:pic>
        <p:nvPicPr>
          <p:cNvPr id="11" name="Billede 10" descr="Et billede, der indeholder person, Ansigt, træ, smil&#10;&#10;Automatisk genereret beskrivelse">
            <a:extLst>
              <a:ext uri="{FF2B5EF4-FFF2-40B4-BE49-F238E27FC236}">
                <a16:creationId xmlns:a16="http://schemas.microsoft.com/office/drawing/2014/main" id="{5E8C9634-0283-C272-6E9B-B5E939EB83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439769" y="3104508"/>
            <a:ext cx="1497914" cy="1497914"/>
          </a:xfrm>
          <a:prstGeom prst="rect">
            <a:avLst/>
          </a:prstGeom>
        </p:spPr>
      </p:pic>
      <p:pic>
        <p:nvPicPr>
          <p:cNvPr id="13" name="Billede 12" descr="Et billede, der indeholder Ansigt, person, tøj, menneske&#10;&#10;Automatisk genereret beskrivelse">
            <a:extLst>
              <a:ext uri="{FF2B5EF4-FFF2-40B4-BE49-F238E27FC236}">
                <a16:creationId xmlns:a16="http://schemas.microsoft.com/office/drawing/2014/main" id="{8CE94E08-64FC-1242-615C-AE3549933B2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5325" y="3117522"/>
            <a:ext cx="1497914" cy="1484900"/>
          </a:xfrm>
          <a:prstGeom prst="rect">
            <a:avLst/>
          </a:prstGeom>
        </p:spPr>
      </p:pic>
      <p:pic>
        <p:nvPicPr>
          <p:cNvPr id="15" name="Billede 14" descr="Et billede, der indeholder Ansigt, person, tøj, smil&#10;&#10;Automatisk genereret beskrivelse">
            <a:extLst>
              <a:ext uri="{FF2B5EF4-FFF2-40B4-BE49-F238E27FC236}">
                <a16:creationId xmlns:a16="http://schemas.microsoft.com/office/drawing/2014/main" id="{75456B73-F36C-4105-E106-DC21C5C271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80125" y="1363287"/>
            <a:ext cx="2111463" cy="1642249"/>
          </a:xfrm>
          <a:prstGeom prst="rect">
            <a:avLst/>
          </a:prstGeom>
        </p:spPr>
      </p:pic>
      <p:pic>
        <p:nvPicPr>
          <p:cNvPr id="17" name="Billede 16" descr="Et billede, der indeholder Ansigt, person, smil, tøj&#10;&#10;Automatisk genereret beskrivelse">
            <a:extLst>
              <a:ext uri="{FF2B5EF4-FFF2-40B4-BE49-F238E27FC236}">
                <a16:creationId xmlns:a16="http://schemas.microsoft.com/office/drawing/2014/main" id="{91C7FF61-4F66-B0BB-EE5E-764B0A9784F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271634" y="1363287"/>
            <a:ext cx="2073887" cy="1642249"/>
          </a:xfrm>
          <a:prstGeom prst="rect">
            <a:avLst/>
          </a:prstGeom>
        </p:spPr>
      </p:pic>
      <p:pic>
        <p:nvPicPr>
          <p:cNvPr id="19" name="Billede 18" descr="Et billede, der indeholder Ansigt, person, tøj, Galla&#10;&#10;Automatisk genereret beskrivelse">
            <a:extLst>
              <a:ext uri="{FF2B5EF4-FFF2-40B4-BE49-F238E27FC236}">
                <a16:creationId xmlns:a16="http://schemas.microsoft.com/office/drawing/2014/main" id="{5B472D1F-3737-C088-2A19-72902927F2D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5325" y="1363287"/>
            <a:ext cx="1642249" cy="1642249"/>
          </a:xfrm>
          <a:prstGeom prst="rect">
            <a:avLst/>
          </a:prstGeom>
        </p:spPr>
      </p:pic>
      <p:pic>
        <p:nvPicPr>
          <p:cNvPr id="6" name="Billede 5">
            <a:extLst>
              <a:ext uri="{FF2B5EF4-FFF2-40B4-BE49-F238E27FC236}">
                <a16:creationId xmlns:a16="http://schemas.microsoft.com/office/drawing/2014/main" id="{A67A73E4-CF1E-4B3B-321F-9A4ADA6321E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85145" y="3109283"/>
            <a:ext cx="1597628" cy="1478592"/>
          </a:xfrm>
          <a:prstGeom prst="rect">
            <a:avLst/>
          </a:prstGeom>
        </p:spPr>
      </p:pic>
      <p:pic>
        <p:nvPicPr>
          <p:cNvPr id="10" name="Billede 9">
            <a:extLst>
              <a:ext uri="{FF2B5EF4-FFF2-40B4-BE49-F238E27FC236}">
                <a16:creationId xmlns:a16="http://schemas.microsoft.com/office/drawing/2014/main" id="{2CC58734-6662-5AE0-0388-7615CDAFCC2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030235" y="3112327"/>
            <a:ext cx="1497914" cy="1497914"/>
          </a:xfrm>
          <a:prstGeom prst="rect">
            <a:avLst/>
          </a:prstGeom>
        </p:spPr>
      </p:pic>
    </p:spTree>
    <p:extLst>
      <p:ext uri="{BB962C8B-B14F-4D97-AF65-F5344CB8AC3E}">
        <p14:creationId xmlns:p14="http://schemas.microsoft.com/office/powerpoint/2010/main" val="893891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Brugertilfredsheds-undersøgelsen</a:t>
            </a:r>
            <a:br>
              <a:rPr lang="da-DK" dirty="0"/>
            </a:br>
            <a:r>
              <a:rPr lang="da-DK" dirty="0">
                <a:solidFill>
                  <a:schemeClr val="tx2"/>
                </a:solidFill>
              </a:rPr>
              <a:t>KP, KY og KSD</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sz="1800" dirty="0"/>
              <a:t>Sendes 27.11, og afsluttes d. 11.12. </a:t>
            </a:r>
          </a:p>
          <a:p>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B57BCFF-3F9A-5AB4-8AAC-35C7753F3D79}"/>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2F9A171D-ECBA-0F18-2606-DC0A885B75A3}"/>
              </a:ext>
            </a:extLst>
          </p:cNvPr>
          <p:cNvSpPr>
            <a:spLocks noGrp="1"/>
          </p:cNvSpPr>
          <p:nvPr>
            <p:ph type="body" sz="quarter" idx="17"/>
          </p:nvPr>
        </p:nvSpPr>
        <p:spPr>
          <a:solidFill>
            <a:srgbClr val="FFFFFF">
              <a:alpha val="78824"/>
            </a:srgbClr>
          </a:solidFill>
        </p:spPr>
        <p:txBody>
          <a:bodyPr/>
          <a:lstStyle/>
          <a:p>
            <a:pPr indent="0">
              <a:buNone/>
            </a:pPr>
            <a:r>
              <a:rPr lang="da-DK" dirty="0"/>
              <a:t>Jeres netværk skifter fra </a:t>
            </a:r>
            <a:r>
              <a:rPr lang="da-DK" dirty="0" err="1"/>
              <a:t>Yammer</a:t>
            </a:r>
            <a:r>
              <a:rPr lang="da-DK" dirty="0"/>
              <a:t> til Teams</a:t>
            </a:r>
          </a:p>
          <a:p>
            <a:r>
              <a:rPr lang="da-DK" dirty="0"/>
              <a:t>Microsoft lukker ”eksterne” </a:t>
            </a:r>
            <a:r>
              <a:rPr lang="da-DK" dirty="0" err="1"/>
              <a:t>Yammernetværk</a:t>
            </a:r>
            <a:endParaRPr lang="da-DK" dirty="0"/>
          </a:p>
          <a:p>
            <a:r>
              <a:rPr lang="da-DK" dirty="0"/>
              <a:t>Fra uge 50 begynder KOMBIT at lukke vores </a:t>
            </a:r>
            <a:r>
              <a:rPr lang="da-DK" dirty="0" err="1"/>
              <a:t>Yammer</a:t>
            </a:r>
            <a:r>
              <a:rPr lang="da-DK" dirty="0"/>
              <a:t>-netværk</a:t>
            </a:r>
          </a:p>
          <a:p>
            <a:r>
              <a:rPr lang="da-DK" dirty="0"/>
              <a:t>I kan nu melde jer til at komme med på det nye KP-Team. Tilmelding sker via: </a:t>
            </a:r>
            <a:r>
              <a:rPr lang="da-DK" dirty="0">
                <a:hlinkClick r:id="rId4"/>
              </a:rPr>
              <a:t>Link til tilmelding</a:t>
            </a:r>
            <a:r>
              <a:rPr lang="da-DK" dirty="0"/>
              <a:t> </a:t>
            </a:r>
          </a:p>
        </p:txBody>
      </p:sp>
      <p:sp>
        <p:nvSpPr>
          <p:cNvPr id="4" name="Pladsholder til tekst 3">
            <a:extLst>
              <a:ext uri="{FF2B5EF4-FFF2-40B4-BE49-F238E27FC236}">
                <a16:creationId xmlns:a16="http://schemas.microsoft.com/office/drawing/2014/main" id="{D37B46D3-A243-DB8A-8637-D6FEFEF06E5D}"/>
              </a:ext>
            </a:extLst>
          </p:cNvPr>
          <p:cNvSpPr>
            <a:spLocks noGrp="1"/>
          </p:cNvSpPr>
          <p:nvPr>
            <p:ph type="body" sz="quarter" idx="16"/>
          </p:nvPr>
        </p:nvSpPr>
        <p:spPr/>
        <p:txBody>
          <a:bodyPr/>
          <a:lstStyle/>
          <a:p>
            <a:endParaRPr lang="da-DK"/>
          </a:p>
        </p:txBody>
      </p:sp>
      <p:pic>
        <p:nvPicPr>
          <p:cNvPr id="7" name="Picture 2" descr="Yammer - Wikipedia">
            <a:extLst>
              <a:ext uri="{FF2B5EF4-FFF2-40B4-BE49-F238E27FC236}">
                <a16:creationId xmlns:a16="http://schemas.microsoft.com/office/drawing/2014/main" id="{28E32617-CB79-9D97-FEAF-A79EEB7ED1C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826000" y="3262919"/>
            <a:ext cx="1216314" cy="121631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Luk med massiv udfyldning">
            <a:extLst>
              <a:ext uri="{FF2B5EF4-FFF2-40B4-BE49-F238E27FC236}">
                <a16:creationId xmlns:a16="http://schemas.microsoft.com/office/drawing/2014/main" id="{13EBDB9E-CD54-108D-22F0-9FD9FB2B5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2632" y="3024351"/>
            <a:ext cx="1216314" cy="1216314"/>
          </a:xfrm>
          <a:prstGeom prst="rect">
            <a:avLst/>
          </a:prstGeom>
        </p:spPr>
      </p:pic>
      <p:pic>
        <p:nvPicPr>
          <p:cNvPr id="1028" name="Picture 4">
            <a:extLst>
              <a:ext uri="{FF2B5EF4-FFF2-40B4-BE49-F238E27FC236}">
                <a16:creationId xmlns:a16="http://schemas.microsoft.com/office/drawing/2014/main" id="{4AB4799F-F460-39AF-A285-299EC27BC84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331845" y="3282021"/>
            <a:ext cx="1216314" cy="1131130"/>
          </a:xfrm>
          <a:prstGeom prst="rect">
            <a:avLst/>
          </a:prstGeom>
          <a:noFill/>
          <a:extLst>
            <a:ext uri="{909E8E84-426E-40DD-AFC4-6F175D3DCCD1}">
              <a14:hiddenFill xmlns:a14="http://schemas.microsoft.com/office/drawing/2010/main">
                <a:solidFill>
                  <a:srgbClr val="FFFFFF"/>
                </a:solidFill>
              </a14:hiddenFill>
            </a:ext>
          </a:extLst>
        </p:spPr>
      </p:pic>
      <p:sp>
        <p:nvSpPr>
          <p:cNvPr id="9" name="Pil: højre 8">
            <a:extLst>
              <a:ext uri="{FF2B5EF4-FFF2-40B4-BE49-F238E27FC236}">
                <a16:creationId xmlns:a16="http://schemas.microsoft.com/office/drawing/2014/main" id="{E5EF8741-8B2E-B96B-1DCF-E9CAFAC0D105}"/>
              </a:ext>
            </a:extLst>
          </p:cNvPr>
          <p:cNvSpPr/>
          <p:nvPr/>
        </p:nvSpPr>
        <p:spPr>
          <a:xfrm>
            <a:off x="6152298" y="3420533"/>
            <a:ext cx="1096970" cy="820132"/>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5" name="Billede 4">
            <a:extLst>
              <a:ext uri="{FF2B5EF4-FFF2-40B4-BE49-F238E27FC236}">
                <a16:creationId xmlns:a16="http://schemas.microsoft.com/office/drawing/2014/main" id="{982B8B0B-BDF0-DBA3-67C8-478C9AE8875B}"/>
              </a:ext>
            </a:extLst>
          </p:cNvPr>
          <p:cNvPicPr>
            <a:picLocks noChangeAspect="1"/>
          </p:cNvPicPr>
          <p:nvPr/>
        </p:nvPicPr>
        <p:blipFill>
          <a:blip r:embed="rId9"/>
          <a:stretch>
            <a:fillRect/>
          </a:stretch>
        </p:blipFill>
        <p:spPr>
          <a:xfrm>
            <a:off x="418679" y="1119335"/>
            <a:ext cx="2838846" cy="3515216"/>
          </a:xfrm>
          <a:prstGeom prst="rect">
            <a:avLst/>
          </a:prstGeom>
        </p:spPr>
      </p:pic>
      <p:sp>
        <p:nvSpPr>
          <p:cNvPr id="10" name="Tekstfelt 9">
            <a:extLst>
              <a:ext uri="{FF2B5EF4-FFF2-40B4-BE49-F238E27FC236}">
                <a16:creationId xmlns:a16="http://schemas.microsoft.com/office/drawing/2014/main" id="{BA603D04-F31F-F01C-9197-7D0AC28886B0}"/>
              </a:ext>
            </a:extLst>
          </p:cNvPr>
          <p:cNvSpPr txBox="1"/>
          <p:nvPr/>
        </p:nvSpPr>
        <p:spPr>
          <a:xfrm>
            <a:off x="418679" y="351000"/>
            <a:ext cx="2852670" cy="528034"/>
          </a:xfrm>
          <a:prstGeom prst="rect">
            <a:avLst/>
          </a:prstGeom>
          <a:solidFill>
            <a:schemeClr val="tx2"/>
          </a:solidFill>
          <a:ln>
            <a:noFill/>
          </a:ln>
        </p:spPr>
        <p:txBody>
          <a:bodyPr wrap="square" rtlCol="0">
            <a:noAutofit/>
          </a:bodyPr>
          <a:lstStyle/>
          <a:p>
            <a:pPr algn="l"/>
            <a:r>
              <a:rPr lang="da-DK" sz="900" dirty="0">
                <a:latin typeface="Helvetica" pitchFamily="2" charset="0"/>
                <a:cs typeface="Arial"/>
              </a:rPr>
              <a:t>Skift til </a:t>
            </a:r>
            <a:r>
              <a:rPr lang="da-DK" sz="900" dirty="0" err="1">
                <a:latin typeface="Helvetica" pitchFamily="2" charset="0"/>
                <a:cs typeface="Arial"/>
              </a:rPr>
              <a:t>KPs</a:t>
            </a:r>
            <a:r>
              <a:rPr lang="da-DK" sz="900" dirty="0">
                <a:latin typeface="Helvetica" pitchFamily="2" charset="0"/>
                <a:cs typeface="Arial"/>
              </a:rPr>
              <a:t> team (efter du har fået adgang):</a:t>
            </a:r>
          </a:p>
          <a:p>
            <a:pPr marL="171450" indent="-171450" algn="l">
              <a:buFont typeface="Arial" panose="020B0604020202020204" pitchFamily="34" charset="0"/>
              <a:buChar char="•"/>
            </a:pPr>
            <a:r>
              <a:rPr lang="da-DK" sz="900" dirty="0">
                <a:latin typeface="Helvetica" pitchFamily="2" charset="0"/>
                <a:cs typeface="Arial"/>
              </a:rPr>
              <a:t>Klik på dine initialer i øverste højre hjørne</a:t>
            </a:r>
          </a:p>
          <a:p>
            <a:pPr marL="171450" indent="-171450" algn="l">
              <a:buFont typeface="Arial" panose="020B0604020202020204" pitchFamily="34" charset="0"/>
              <a:buChar char="•"/>
            </a:pPr>
            <a:r>
              <a:rPr lang="da-DK" sz="900" dirty="0">
                <a:latin typeface="Helvetica" pitchFamily="2" charset="0"/>
                <a:cs typeface="Arial"/>
              </a:rPr>
              <a:t>Vælg ”KOMBIT A/S”</a:t>
            </a:r>
          </a:p>
        </p:txBody>
      </p:sp>
    </p:spTree>
    <p:extLst>
      <p:ext uri="{BB962C8B-B14F-4D97-AF65-F5344CB8AC3E}">
        <p14:creationId xmlns:p14="http://schemas.microsoft.com/office/powerpoint/2010/main" val="34799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06209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Revurderings-, mangler-, afslags- og bevillingsbrev</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t>Hvis individuel tekst og sagstype er enslydende, skal I overveje, om I ønsker at tilpasse brevskabelonerne.</a:t>
            </a:r>
          </a:p>
          <a:p>
            <a:r>
              <a:rPr lang="da-DK" dirty="0"/>
              <a:t>Præsenteret på webinaret om opsætning af breve d. 14.11.</a:t>
            </a:r>
          </a:p>
          <a:p>
            <a:r>
              <a:rPr lang="da-DK" dirty="0"/>
              <a:t>I kan finde optagelsen af webinaret her: </a:t>
            </a:r>
            <a:r>
              <a:rPr lang="da-DK" dirty="0">
                <a:hlinkClick r:id="rId2"/>
              </a:rPr>
              <a:t>Dokumenter - Webinarer om releases (kombit.dk)</a:t>
            </a:r>
            <a:endParaRPr lang="da-DK" dirty="0"/>
          </a:p>
          <a:p>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7512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B2074-A0EC-C39E-6A64-F5196EC28455}"/>
              </a:ext>
            </a:extLst>
          </p:cNvPr>
          <p:cNvSpPr>
            <a:spLocks noGrp="1"/>
          </p:cNvSpPr>
          <p:nvPr>
            <p:ph type="title"/>
          </p:nvPr>
        </p:nvSpPr>
        <p:spPr/>
        <p:txBody>
          <a:bodyPr/>
          <a:lstStyle/>
          <a:p>
            <a:r>
              <a:rPr lang="da-DK" dirty="0"/>
              <a:t>Opgavepakke til revurdering af personligt tillæg</a:t>
            </a:r>
          </a:p>
        </p:txBody>
      </p:sp>
      <p:sp>
        <p:nvSpPr>
          <p:cNvPr id="3" name="Pladsholder til tekst 2">
            <a:extLst>
              <a:ext uri="{FF2B5EF4-FFF2-40B4-BE49-F238E27FC236}">
                <a16:creationId xmlns:a16="http://schemas.microsoft.com/office/drawing/2014/main" id="{AD1E468B-F01D-C1A1-559F-D9630CEF1D0D}"/>
              </a:ext>
            </a:extLst>
          </p:cNvPr>
          <p:cNvSpPr>
            <a:spLocks noGrp="1"/>
          </p:cNvSpPr>
          <p:nvPr>
            <p:ph type="body" sz="quarter" idx="10"/>
          </p:nvPr>
        </p:nvSpPr>
        <p:spPr/>
        <p:txBody>
          <a:bodyPr/>
          <a:lstStyle/>
          <a:p>
            <a:r>
              <a:rPr lang="da-DK" dirty="0"/>
              <a:t>Har I opsat opgavepakker på baggrund af opfølgningsopgavetype?</a:t>
            </a:r>
          </a:p>
          <a:p>
            <a:pPr marL="171450" indent="-171450">
              <a:buFont typeface="Arial" panose="020B0604020202020204" pitchFamily="34" charset="0"/>
              <a:buChar char="•"/>
            </a:pPr>
            <a:r>
              <a:rPr lang="da-DK" dirty="0"/>
              <a:t>Tag stilling til, om ”Revurdering af personligt tillæg” også skal med her.</a:t>
            </a:r>
          </a:p>
          <a:p>
            <a:endParaRPr lang="da-DK" dirty="0"/>
          </a:p>
          <a:p>
            <a:r>
              <a:rPr lang="da-DK" dirty="0"/>
              <a:t>I kan også vælge at oprette en selvstændig opgavepakke til revurderingsopgaverne. </a:t>
            </a:r>
          </a:p>
        </p:txBody>
      </p:sp>
      <p:sp>
        <p:nvSpPr>
          <p:cNvPr id="4" name="Pladsholder til tekst 3">
            <a:extLst>
              <a:ext uri="{FF2B5EF4-FFF2-40B4-BE49-F238E27FC236}">
                <a16:creationId xmlns:a16="http://schemas.microsoft.com/office/drawing/2014/main" id="{CFEC590D-5542-0829-2E77-C62AE4050DB0}"/>
              </a:ext>
            </a:extLst>
          </p:cNvPr>
          <p:cNvSpPr>
            <a:spLocks noGrp="1"/>
          </p:cNvSpPr>
          <p:nvPr>
            <p:ph type="body" sz="quarter" idx="11"/>
          </p:nvPr>
        </p:nvSpPr>
        <p:spPr/>
        <p:txBody>
          <a:bodyPr/>
          <a:lstStyle/>
          <a:p>
            <a:r>
              <a:rPr lang="da-DK" dirty="0"/>
              <a:t>Tips</a:t>
            </a:r>
          </a:p>
        </p:txBody>
      </p:sp>
      <p:sp>
        <p:nvSpPr>
          <p:cNvPr id="5" name="Pladsholder til billede 4">
            <a:extLst>
              <a:ext uri="{FF2B5EF4-FFF2-40B4-BE49-F238E27FC236}">
                <a16:creationId xmlns:a16="http://schemas.microsoft.com/office/drawing/2014/main" id="{DE46F213-3DF3-6D7E-9482-60274DF6B3CB}"/>
              </a:ext>
            </a:extLst>
          </p:cNvPr>
          <p:cNvSpPr>
            <a:spLocks noGrp="1"/>
          </p:cNvSpPr>
          <p:nvPr>
            <p:ph type="pic" sz="quarter" idx="12"/>
          </p:nvPr>
        </p:nvSpPr>
        <p:spPr/>
        <p:txBody>
          <a:bodyPr/>
          <a:lstStyle/>
          <a:p>
            <a:endParaRPr lang="da-DK"/>
          </a:p>
        </p:txBody>
      </p:sp>
      <p:pic>
        <p:nvPicPr>
          <p:cNvPr id="7" name="Billede 6">
            <a:extLst>
              <a:ext uri="{FF2B5EF4-FFF2-40B4-BE49-F238E27FC236}">
                <a16:creationId xmlns:a16="http://schemas.microsoft.com/office/drawing/2014/main" id="{D776C818-64EB-75FA-2834-9240EB8EBB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1999" y="411957"/>
            <a:ext cx="4096479" cy="3499643"/>
          </a:xfrm>
          <a:prstGeom prst="rect">
            <a:avLst/>
          </a:prstGeom>
        </p:spPr>
      </p:pic>
      <p:sp>
        <p:nvSpPr>
          <p:cNvPr id="8" name="Rektangel: afrundede hjørner 7">
            <a:extLst>
              <a:ext uri="{FF2B5EF4-FFF2-40B4-BE49-F238E27FC236}">
                <a16:creationId xmlns:a16="http://schemas.microsoft.com/office/drawing/2014/main" id="{CC98151F-8DBE-39FA-7BB8-8D2BA0F587CD}"/>
              </a:ext>
            </a:extLst>
          </p:cNvPr>
          <p:cNvSpPr/>
          <p:nvPr/>
        </p:nvSpPr>
        <p:spPr>
          <a:xfrm>
            <a:off x="4427982" y="2963333"/>
            <a:ext cx="3471417" cy="1117600"/>
          </a:xfrm>
          <a:prstGeom prst="roundRect">
            <a:avLst/>
          </a:prstGeom>
          <a:no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9" name="Tekstfelt 8">
            <a:extLst>
              <a:ext uri="{FF2B5EF4-FFF2-40B4-BE49-F238E27FC236}">
                <a16:creationId xmlns:a16="http://schemas.microsoft.com/office/drawing/2014/main" id="{CEFD2F15-BBDE-4B02-D808-BBD6A003673A}"/>
              </a:ext>
            </a:extLst>
          </p:cNvPr>
          <p:cNvSpPr txBox="1"/>
          <p:nvPr/>
        </p:nvSpPr>
        <p:spPr>
          <a:xfrm>
            <a:off x="468312" y="3911600"/>
            <a:ext cx="3807355" cy="676275"/>
          </a:xfrm>
          <a:prstGeom prst="rect">
            <a:avLst/>
          </a:prstGeom>
          <a:solidFill>
            <a:schemeClr val="tx2"/>
          </a:solidFill>
          <a:ln>
            <a:noFill/>
          </a:ln>
        </p:spPr>
        <p:txBody>
          <a:bodyPr wrap="square" rtlCol="0">
            <a:noAutofit/>
          </a:bodyPr>
          <a:lstStyle/>
          <a:p>
            <a:pPr algn="l"/>
            <a:r>
              <a:rPr lang="da-DK" sz="900" b="1" dirty="0">
                <a:latin typeface="Helvetica" pitchFamily="2" charset="0"/>
                <a:cs typeface="Arial"/>
              </a:rPr>
              <a:t>OBS: vejledning på statusmødet uge 44 er forkert!</a:t>
            </a:r>
          </a:p>
          <a:p>
            <a:pPr algn="l"/>
            <a:r>
              <a:rPr lang="da-DK" sz="900" dirty="0">
                <a:latin typeface="Helvetica" pitchFamily="2" charset="0"/>
                <a:cs typeface="Arial"/>
              </a:rPr>
              <a:t> </a:t>
            </a:r>
          </a:p>
          <a:p>
            <a:pPr algn="l"/>
            <a:r>
              <a:rPr lang="da-DK" sz="900" u="sng" dirty="0">
                <a:latin typeface="Helvetica" pitchFamily="2" charset="0"/>
                <a:cs typeface="Arial"/>
              </a:rPr>
              <a:t>Korrekt opsætning:</a:t>
            </a:r>
          </a:p>
          <a:p>
            <a:pPr algn="l"/>
            <a:r>
              <a:rPr lang="da-DK" sz="900" dirty="0">
                <a:latin typeface="Helvetica" pitchFamily="2" charset="0"/>
                <a:cs typeface="Arial"/>
              </a:rPr>
              <a:t>Opgavetype: ”Revurdering Personligt tillæg”</a:t>
            </a:r>
          </a:p>
        </p:txBody>
      </p:sp>
    </p:spTree>
    <p:extLst>
      <p:ext uri="{BB962C8B-B14F-4D97-AF65-F5344CB8AC3E}">
        <p14:creationId xmlns:p14="http://schemas.microsoft.com/office/powerpoint/2010/main" val="1645400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CE4BE-E153-4A74-9233-A067E060F0D5}"/>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25F9B6F8-DD56-41B4-8092-D428D89770B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921639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E841E-9052-27BE-95C1-A70487EE831A}"/>
              </a:ext>
            </a:extLst>
          </p:cNvPr>
          <p:cNvSpPr>
            <a:spLocks noGrp="1"/>
          </p:cNvSpPr>
          <p:nvPr>
            <p:ph type="title"/>
          </p:nvPr>
        </p:nvSpPr>
        <p:spPr/>
        <p:txBody>
          <a:bodyPr/>
          <a:lstStyle/>
          <a:p>
            <a:r>
              <a:rPr lang="da-DK" dirty="0"/>
              <a:t>Omdøbning af fil ifm. upload på sagen</a:t>
            </a:r>
          </a:p>
        </p:txBody>
      </p:sp>
      <p:sp>
        <p:nvSpPr>
          <p:cNvPr id="3" name="Pladsholder til tekst 2">
            <a:extLst>
              <a:ext uri="{FF2B5EF4-FFF2-40B4-BE49-F238E27FC236}">
                <a16:creationId xmlns:a16="http://schemas.microsoft.com/office/drawing/2014/main" id="{DD0AB74B-FB99-C8E5-E0C8-BD2E688DE837}"/>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Hvis I vil omdøbe en fil ifm. upload på sagen, må I ikke fjerne filtypen fra navnet. </a:t>
            </a:r>
          </a:p>
          <a:p>
            <a:pPr marL="243450" lvl="1" indent="-171450">
              <a:buFont typeface="Arial" panose="020B0604020202020204" pitchFamily="34" charset="0"/>
              <a:buChar char="•"/>
            </a:pPr>
            <a:r>
              <a:rPr lang="da-DK" dirty="0"/>
              <a:t>Fx ”Dokumentation.docx” =&gt; ”Dokumentation”</a:t>
            </a:r>
          </a:p>
          <a:p>
            <a:pPr marL="243450" lvl="1" indent="-171450">
              <a:buFont typeface="Arial" panose="020B0604020202020204" pitchFamily="34" charset="0"/>
              <a:buChar char="•"/>
            </a:pPr>
            <a:r>
              <a:rPr lang="da-DK" dirty="0">
                <a:hlinkClick r:id="rId2"/>
              </a:rPr>
              <a:t>Link til beskrivelse af fejlen</a:t>
            </a:r>
            <a:r>
              <a:rPr lang="da-DK" dirty="0"/>
              <a:t> </a:t>
            </a:r>
          </a:p>
        </p:txBody>
      </p:sp>
      <p:sp>
        <p:nvSpPr>
          <p:cNvPr id="4" name="Pladsholder til tekst 3">
            <a:extLst>
              <a:ext uri="{FF2B5EF4-FFF2-40B4-BE49-F238E27FC236}">
                <a16:creationId xmlns:a16="http://schemas.microsoft.com/office/drawing/2014/main" id="{37200230-90BC-E436-4144-99C8A508B6F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sky, vand, sø, udendørs&#10;&#10;Automatisk genereret beskrivelse">
            <a:extLst>
              <a:ext uri="{FF2B5EF4-FFF2-40B4-BE49-F238E27FC236}">
                <a16:creationId xmlns:a16="http://schemas.microsoft.com/office/drawing/2014/main" id="{8FF9A6A2-479A-4FF8-F8B6-04D8F24BBC5D}"/>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C87A3D-C416-D5E0-C845-404454D9CF50}"/>
              </a:ext>
            </a:extLst>
          </p:cNvPr>
          <p:cNvSpPr/>
          <p:nvPr/>
        </p:nvSpPr>
        <p:spPr>
          <a:xfrm>
            <a:off x="4572000" y="4076700"/>
            <a:ext cx="4572000"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Forventes løst 24.11 2023</a:t>
            </a:r>
          </a:p>
        </p:txBody>
      </p:sp>
    </p:spTree>
    <p:extLst>
      <p:ext uri="{BB962C8B-B14F-4D97-AF65-F5344CB8AC3E}">
        <p14:creationId xmlns:p14="http://schemas.microsoft.com/office/powerpoint/2010/main" val="27392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Åbning af </a:t>
            </a:r>
            <a:r>
              <a:rPr lang="da-DK" dirty="0" err="1"/>
              <a:t>uploaded</a:t>
            </a:r>
            <a:r>
              <a:rPr lang="da-DK" dirty="0"/>
              <a:t> ”.</a:t>
            </a:r>
            <a:r>
              <a:rPr lang="da-DK" dirty="0" err="1"/>
              <a:t>msg</a:t>
            </a:r>
            <a:r>
              <a:rPr lang="da-DK" dirty="0"/>
              <a:t>-fil” (mail)</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KP giver en fejlbesked, hvis I forsøger at åbne en ”.</a:t>
            </a:r>
            <a:r>
              <a:rPr lang="da-DK" dirty="0" err="1"/>
              <a:t>msg</a:t>
            </a:r>
            <a:r>
              <a:rPr lang="da-DK" dirty="0"/>
              <a:t>-fil”, som ikke er blevet godkendt</a:t>
            </a:r>
          </a:p>
          <a:p>
            <a:pPr marL="171450" indent="-171450">
              <a:buFont typeface="Arial" panose="020B0604020202020204" pitchFamily="34" charset="0"/>
              <a:buChar char="•"/>
            </a:pPr>
            <a:r>
              <a:rPr lang="da-DK" dirty="0"/>
              <a:t>Filen kan læses </a:t>
            </a:r>
            <a:r>
              <a:rPr lang="da-DK" i="1" dirty="0"/>
              <a:t>efter </a:t>
            </a:r>
            <a:r>
              <a:rPr lang="da-DK" dirty="0"/>
              <a:t>godkendelse</a:t>
            </a:r>
          </a:p>
          <a:p>
            <a:pPr marL="243450" lvl="1" indent="-171450">
              <a:buFont typeface="Arial" panose="020B0604020202020204" pitchFamily="34" charset="0"/>
              <a:buChar char="•"/>
            </a:pPr>
            <a:r>
              <a:rPr lang="da-DK" dirty="0">
                <a:hlinkClick r:id="rId2"/>
              </a:rPr>
              <a:t>Link til beskrivelse af fejlen</a:t>
            </a:r>
            <a:r>
              <a:rPr lang="da-DK" dirty="0"/>
              <a:t> </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02547B1E-42EE-13A0-413F-0C3F19578639}"/>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Forventes løst 24.11 2023</a:t>
            </a:r>
          </a:p>
        </p:txBody>
      </p:sp>
    </p:spTree>
    <p:extLst>
      <p:ext uri="{BB962C8B-B14F-4D97-AF65-F5344CB8AC3E}">
        <p14:creationId xmlns:p14="http://schemas.microsoft.com/office/powerpoint/2010/main" val="13351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Beskeder ved ændring af CPR-nummer</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KP modtager ikke beskeder fra CPR, hvis en borger skifter CPR-nummer.</a:t>
            </a:r>
          </a:p>
          <a:p>
            <a:r>
              <a:rPr lang="da-DK" dirty="0"/>
              <a:t>KP er fortsat i kontakt med Serviceplatformen omkring en løsning. </a:t>
            </a:r>
          </a:p>
          <a:p>
            <a:r>
              <a:rPr lang="da-DK" dirty="0"/>
              <a:t>Når problemet er løst, vil vi sørge for at berørte borgere opdateres med al information fra det gamle CPR-nummer.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pic>
        <p:nvPicPr>
          <p:cNvPr id="11" name="Grafik 10" descr="Gentag med massiv udfyldning">
            <a:extLst>
              <a:ext uri="{FF2B5EF4-FFF2-40B4-BE49-F238E27FC236}">
                <a16:creationId xmlns:a16="http://schemas.microsoft.com/office/drawing/2014/main" id="{DDAF0801-88D4-65B0-2575-4A37D1955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12" y="3003550"/>
            <a:ext cx="1472453" cy="1472453"/>
          </a:xfrm>
          <a:prstGeom prst="rect">
            <a:avLst/>
          </a:prstGeom>
        </p:spPr>
      </p:pic>
      <p:pic>
        <p:nvPicPr>
          <p:cNvPr id="9" name="Grafik 8" descr="Badge Stop med at følge med massiv udfyldning">
            <a:extLst>
              <a:ext uri="{FF2B5EF4-FFF2-40B4-BE49-F238E27FC236}">
                <a16:creationId xmlns:a16="http://schemas.microsoft.com/office/drawing/2014/main" id="{CA0F303F-A033-AB2D-93C8-9FFE1B85F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538" y="3760405"/>
            <a:ext cx="914400" cy="914400"/>
          </a:xfrm>
          <a:prstGeom prst="rect">
            <a:avLst/>
          </a:prstGeom>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Forventes løst december 2023</a:t>
            </a:r>
          </a:p>
        </p:txBody>
      </p:sp>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C549BCE-48C6-415C-B19C-FFD694319A22}"/>
              </a:ext>
            </a:extLst>
          </p:cNvPr>
          <p:cNvSpPr>
            <a:spLocks noGrp="1"/>
          </p:cNvSpPr>
          <p:nvPr>
            <p:ph type="body" idx="1"/>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2340639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r>
              <a:rPr lang="da-DK" dirty="0">
                <a:solidFill>
                  <a:srgbClr val="7030A0"/>
                </a:solidFill>
              </a:rPr>
              <a:t>Release 4.0</a:t>
            </a:r>
          </a:p>
          <a:p>
            <a:r>
              <a:rPr lang="da-DK" dirty="0">
                <a:solidFill>
                  <a:srgbClr val="7030A0"/>
                </a:solidFill>
              </a:rPr>
              <a:t>Release 4.1 – 14. December 2023</a:t>
            </a:r>
          </a:p>
          <a:p>
            <a:r>
              <a:rPr lang="da-DK" dirty="0">
                <a:solidFill>
                  <a:srgbClr val="7030A0"/>
                </a:solidFill>
              </a:rPr>
              <a:t>Kort nyt</a:t>
            </a:r>
          </a:p>
          <a:p>
            <a:r>
              <a:rPr lang="da-DK" dirty="0">
                <a:solidFill>
                  <a:srgbClr val="7030A0"/>
                </a:solidFill>
              </a:rPr>
              <a:t>Tips</a:t>
            </a:r>
          </a:p>
          <a:p>
            <a:r>
              <a:rPr lang="da-DK" dirty="0">
                <a:solidFill>
                  <a:srgbClr val="7030A0"/>
                </a:solidFill>
              </a:rPr>
              <a:t>Kendte fejl</a:t>
            </a:r>
          </a:p>
          <a:p>
            <a:r>
              <a:rPr lang="da-DK" dirty="0">
                <a:solidFill>
                  <a:srgbClr val="7030A0"/>
                </a:solidFill>
              </a:rPr>
              <a:t>Spørgsmål</a:t>
            </a:r>
          </a:p>
          <a:p>
            <a:r>
              <a:rPr lang="da-DK" dirty="0">
                <a:solidFill>
                  <a:srgbClr val="7030A0"/>
                </a:solidFill>
              </a:rPr>
              <a:t>Hvad sker på næste statusmøde?</a:t>
            </a:r>
          </a:p>
          <a:p>
            <a:endParaRPr lang="da-DK" dirty="0">
              <a:solidFill>
                <a:srgbClr val="7030A0"/>
              </a:solidFill>
            </a:endParaRPr>
          </a:p>
          <a:p>
            <a:r>
              <a:rPr lang="da-DK" dirty="0">
                <a:solidFill>
                  <a:srgbClr val="00B050"/>
                </a:solidFill>
              </a:rPr>
              <a:t>KLIK-opgaver</a:t>
            </a:r>
          </a:p>
          <a:p>
            <a:r>
              <a:rPr lang="da-DK" dirty="0">
                <a:solidFill>
                  <a:srgbClr val="00B050"/>
                </a:solidFill>
              </a:rPr>
              <a:t>Status på driften </a:t>
            </a:r>
          </a:p>
          <a:p>
            <a:r>
              <a:rPr lang="da-DK" dirty="0"/>
              <a:t>Tak for i dag</a:t>
            </a:r>
          </a:p>
          <a:p>
            <a:endParaRPr lang="da-DK" dirty="0"/>
          </a:p>
        </p:txBody>
      </p:sp>
      <p:sp>
        <p:nvSpPr>
          <p:cNvPr id="5" name="Tekstfelt 4">
            <a:extLst>
              <a:ext uri="{FF2B5EF4-FFF2-40B4-BE49-F238E27FC236}">
                <a16:creationId xmlns:a16="http://schemas.microsoft.com/office/drawing/2014/main" id="{7C2ED4D0-2F3D-25A9-9664-C5246EFFFB4E}"/>
              </a:ext>
            </a:extLst>
          </p:cNvPr>
          <p:cNvSpPr txBox="1"/>
          <p:nvPr/>
        </p:nvSpPr>
        <p:spPr>
          <a:xfrm>
            <a:off x="4005648" y="1083226"/>
            <a:ext cx="553998" cy="1435649"/>
          </a:xfrm>
          <a:prstGeom prst="rect">
            <a:avLst/>
          </a:prstGeom>
          <a:noFill/>
        </p:spPr>
        <p:txBody>
          <a:bodyPr vert="vert270" wrap="none" rtlCol="0">
            <a:spAutoFit/>
          </a:bodyPr>
          <a:lstStyle/>
          <a:p>
            <a:r>
              <a:rPr lang="da-DK" sz="1200" dirty="0">
                <a:solidFill>
                  <a:srgbClr val="7030A0"/>
                </a:solidFill>
                <a:latin typeface="Neue Haas Grotesk Text Pro" panose="020B0504020202020204" pitchFamily="34" charset="0"/>
              </a:rPr>
              <a:t>Sagsbehandler og </a:t>
            </a:r>
          </a:p>
          <a:p>
            <a:r>
              <a:rPr lang="da-DK" sz="1200" dirty="0">
                <a:solidFill>
                  <a:srgbClr val="7030A0"/>
                </a:solidFill>
                <a:latin typeface="Neue Haas Grotesk Text Pro" panose="020B0504020202020204" pitchFamily="34" charset="0"/>
              </a:rPr>
              <a:t>systemansvarlig</a:t>
            </a:r>
          </a:p>
        </p:txBody>
      </p:sp>
      <p:sp>
        <p:nvSpPr>
          <p:cNvPr id="6" name="Tekstfelt 5">
            <a:extLst>
              <a:ext uri="{FF2B5EF4-FFF2-40B4-BE49-F238E27FC236}">
                <a16:creationId xmlns:a16="http://schemas.microsoft.com/office/drawing/2014/main" id="{C592D37B-A091-09FC-6EF6-FA9AB93940B8}"/>
              </a:ext>
            </a:extLst>
          </p:cNvPr>
          <p:cNvSpPr txBox="1"/>
          <p:nvPr/>
        </p:nvSpPr>
        <p:spPr>
          <a:xfrm>
            <a:off x="4032150" y="3322144"/>
            <a:ext cx="369332" cy="1265731"/>
          </a:xfrm>
          <a:prstGeom prst="rect">
            <a:avLst/>
          </a:prstGeom>
          <a:noFill/>
        </p:spPr>
        <p:txBody>
          <a:bodyPr vert="vert270" wrap="none" rtlCol="0">
            <a:spAutoFit/>
          </a:bodyPr>
          <a:lstStyle/>
          <a:p>
            <a:r>
              <a:rPr lang="da-DK" sz="1200" dirty="0">
                <a:solidFill>
                  <a:srgbClr val="00B050"/>
                </a:solidFill>
                <a:latin typeface="Neue Haas Grotesk Text Pro" panose="020B0504020202020204" pitchFamily="34" charset="0"/>
              </a:rPr>
              <a:t>Systemansvarlig</a:t>
            </a:r>
          </a:p>
        </p:txBody>
      </p:sp>
      <p:pic>
        <p:nvPicPr>
          <p:cNvPr id="12" name="Pladsholder til billede 11" descr="Et billede, der indeholder udendørs, sky, bygning, Kontorbygning&#10;&#10;Automatisk genereret beskrivelse">
            <a:extLst>
              <a:ext uri="{FF2B5EF4-FFF2-40B4-BE49-F238E27FC236}">
                <a16:creationId xmlns:a16="http://schemas.microsoft.com/office/drawing/2014/main" id="{DAB07DF8-06F8-5787-1929-064091C10CB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KOMBIT eller </a:t>
            </a:r>
            <a:r>
              <a:rPr lang="da-DK"/>
              <a:t>andre kommuner?</a:t>
            </a:r>
            <a:endParaRPr lang="da-DK" dirty="0"/>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5B230-5085-C782-349A-7B4822A21E70}"/>
              </a:ext>
            </a:extLst>
          </p:cNvPr>
          <p:cNvSpPr>
            <a:spLocks noGrp="1"/>
          </p:cNvSpPr>
          <p:nvPr>
            <p:ph type="title"/>
          </p:nvPr>
        </p:nvSpPr>
        <p:spPr/>
        <p:txBody>
          <a:bodyPr/>
          <a:lstStyle/>
          <a:p>
            <a:r>
              <a:rPr lang="da-DK" dirty="0"/>
              <a:t>Hvad sker på næste statusmøde?</a:t>
            </a:r>
          </a:p>
        </p:txBody>
      </p:sp>
      <p:sp>
        <p:nvSpPr>
          <p:cNvPr id="3" name="Pladsholder til tekst 2">
            <a:extLst>
              <a:ext uri="{FF2B5EF4-FFF2-40B4-BE49-F238E27FC236}">
                <a16:creationId xmlns:a16="http://schemas.microsoft.com/office/drawing/2014/main" id="{20A18E2D-0CBC-D9E0-6541-1854338C91D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61799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D. 14.12 (uge 50)</a:t>
            </a:r>
          </a:p>
          <a:p>
            <a:pPr marL="257175" indent="-257175">
              <a:buFont typeface="Arial" panose="020B0604020202020204" pitchFamily="34" charset="0"/>
              <a:buChar char="•"/>
            </a:pPr>
            <a:r>
              <a:rPr lang="da-DK" dirty="0"/>
              <a:t>Fokus på </a:t>
            </a:r>
            <a:r>
              <a:rPr lang="da-DK"/>
              <a:t>release 4.1</a:t>
            </a:r>
            <a:endParaRPr lang="da-DK" dirty="0"/>
          </a:p>
          <a:p>
            <a:pPr marL="257175" indent="-257175">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5E505-3379-1A0A-CB62-09AA65B32399}"/>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E5DCF4A3-A9B9-BE74-83D2-C9589E42DA31}"/>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387534CF-1AAC-A5A9-473D-B55AD18001FC}"/>
              </a:ext>
            </a:extLst>
          </p:cNvPr>
          <p:cNvSpPr>
            <a:spLocks noGrp="1"/>
          </p:cNvSpPr>
          <p:nvPr>
            <p:ph type="dt" sz="half" idx="10"/>
          </p:nvPr>
        </p:nvSpPr>
        <p:spPr/>
        <p:txBody>
          <a:bodyPr/>
          <a:lstStyle/>
          <a:p>
            <a:fld id="{2BC99513-52FE-4412-903F-8A0875232B74}" type="datetime1">
              <a:rPr lang="en-US" smtClean="0"/>
              <a:t>11/23/2023</a:t>
            </a:fld>
            <a:endParaRPr lang="en-US" dirty="0"/>
          </a:p>
        </p:txBody>
      </p:sp>
      <p:sp>
        <p:nvSpPr>
          <p:cNvPr id="5" name="Pladsholder til slidenummer 4">
            <a:extLst>
              <a:ext uri="{FF2B5EF4-FFF2-40B4-BE49-F238E27FC236}">
                <a16:creationId xmlns:a16="http://schemas.microsoft.com/office/drawing/2014/main" id="{FAA7AA80-F351-3735-C489-24EE872BA422}"/>
              </a:ext>
            </a:extLst>
          </p:cNvPr>
          <p:cNvSpPr>
            <a:spLocks noGrp="1"/>
          </p:cNvSpPr>
          <p:nvPr>
            <p:ph type="sldNum" sz="quarter" idx="12"/>
          </p:nvPr>
        </p:nvSpPr>
        <p:spPr/>
        <p:txBody>
          <a:bodyPr/>
          <a:lstStyle/>
          <a:p>
            <a:fld id="{74E22A33-96DC-4C2E-AB13-0BE35979BFC0}" type="slidenum">
              <a:rPr lang="en-US" smtClean="0"/>
              <a:t>54</a:t>
            </a:fld>
            <a:endParaRPr lang="en-US" dirty="0"/>
          </a:p>
        </p:txBody>
      </p:sp>
    </p:spTree>
    <p:extLst>
      <p:ext uri="{BB962C8B-B14F-4D97-AF65-F5344CB8AC3E}">
        <p14:creationId xmlns:p14="http://schemas.microsoft.com/office/powerpoint/2010/main" val="2723377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KLIK-opgaver</a:t>
            </a:r>
            <a:br>
              <a:rPr lang="da-DK" dirty="0"/>
            </a:br>
            <a:r>
              <a:rPr lang="da-DK" dirty="0">
                <a:solidFill>
                  <a:schemeClr val="tx2"/>
                </a:solidFill>
              </a:rPr>
              <a:t>KP release 4.1 – d. 14.12 2023</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Oktober 2023</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257109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4.1.0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2" y="879611"/>
          <a:ext cx="8207375" cy="1766746"/>
        </p:xfrm>
        <a:graphic>
          <a:graphicData uri="http://schemas.openxmlformats.org/drawingml/2006/table">
            <a:tbl>
              <a:tblPr firstRow="1" bandRow="1">
                <a:tableStyleId>{5C22544A-7EE6-4342-B048-85BDC9FD1C3A}</a:tableStyleId>
              </a:tblPr>
              <a:tblGrid>
                <a:gridCol w="1771527">
                  <a:extLst>
                    <a:ext uri="{9D8B030D-6E8A-4147-A177-3AD203B41FA5}">
                      <a16:colId xmlns:a16="http://schemas.microsoft.com/office/drawing/2014/main" val="1814523858"/>
                    </a:ext>
                  </a:extLst>
                </a:gridCol>
                <a:gridCol w="5417483">
                  <a:extLst>
                    <a:ext uri="{9D8B030D-6E8A-4147-A177-3AD203B41FA5}">
                      <a16:colId xmlns:a16="http://schemas.microsoft.com/office/drawing/2014/main" val="413868683"/>
                    </a:ext>
                  </a:extLst>
                </a:gridCol>
                <a:gridCol w="1018365">
                  <a:extLst>
                    <a:ext uri="{9D8B030D-6E8A-4147-A177-3AD203B41FA5}">
                      <a16:colId xmlns:a16="http://schemas.microsoft.com/office/drawing/2014/main" val="3905553587"/>
                    </a:ext>
                  </a:extLst>
                </a:gridCol>
              </a:tblGrid>
              <a:tr h="303706">
                <a:tc>
                  <a:txBody>
                    <a:bodyPr/>
                    <a:lstStyle/>
                    <a:p>
                      <a:r>
                        <a:rPr lang="da-DK" sz="1200" dirty="0">
                          <a:latin typeface="Neue Haas Grotesk Text Pro" panose="020B0504020202020204" pitchFamily="34" charset="0"/>
                        </a:rPr>
                        <a:t>Beskrivende titel</a:t>
                      </a:r>
                    </a:p>
                  </a:txBody>
                  <a:tcPr/>
                </a:tc>
                <a:tc>
                  <a:txBody>
                    <a:bodyPr/>
                    <a:lstStyle/>
                    <a:p>
                      <a:r>
                        <a:rPr lang="da-DK" sz="1200" dirty="0">
                          <a:latin typeface="Neue Haas Grotesk Text Pro" panose="020B0504020202020204" pitchFamily="34" charset="0"/>
                        </a:rPr>
                        <a:t>Beskrivelse</a:t>
                      </a:r>
                    </a:p>
                  </a:txBody>
                  <a:tcPr/>
                </a:tc>
                <a:tc>
                  <a:txBody>
                    <a:bodyPr/>
                    <a:lstStyle/>
                    <a:p>
                      <a:r>
                        <a:rPr lang="da-DK" sz="1200" dirty="0">
                          <a:latin typeface="Neue Haas Grotesk Text Pro" panose="020B0504020202020204" pitchFamily="34" charset="0"/>
                        </a:rPr>
                        <a:t>Forkortes*</a:t>
                      </a:r>
                    </a:p>
                  </a:txBody>
                  <a:tcPr/>
                </a:tc>
                <a:extLst>
                  <a:ext uri="{0D108BD9-81ED-4DB2-BD59-A6C34878D82A}">
                    <a16:rowId xmlns:a16="http://schemas.microsoft.com/office/drawing/2014/main" val="899490807"/>
                  </a:ext>
                </a:extLst>
              </a:tr>
              <a:tr h="303706">
                <a:tc>
                  <a:txBody>
                    <a:bodyPr/>
                    <a:lstStyle/>
                    <a:p>
                      <a:r>
                        <a:rPr lang="da-DK" sz="1200" dirty="0">
                          <a:latin typeface="Neue Haas Grotesk Text Pro" panose="020B0504020202020204" pitchFamily="34" charset="0"/>
                        </a:rPr>
                        <a:t>Forbedringer til opgaveindbakken</a:t>
                      </a:r>
                    </a:p>
                  </a:txBody>
                  <a:tcPr/>
                </a:tc>
                <a:tc>
                  <a:txBody>
                    <a:bodyPr/>
                    <a:lstStyle/>
                    <a:p>
                      <a:r>
                        <a:rPr lang="da-DK" sz="1200" dirty="0">
                          <a:latin typeface="Neue Haas Grotesk Text Pro" panose="020B0504020202020204" pitchFamily="34" charset="0"/>
                        </a:rPr>
                        <a:t>Det bliver muligt at sortere i opgaveindbakken. Det bliver også muligt at sætte en kategori på de enkelte opgaver i ”Opgaveindbakken”, og opgavepakker kan benyttes til at opfange bestemte kategorier, fx til brug for sagsbehandlere. </a:t>
                      </a:r>
                    </a:p>
                  </a:txBody>
                  <a:tcPr/>
                </a:tc>
                <a:tc>
                  <a:txBody>
                    <a:bodyPr/>
                    <a:lstStyle/>
                    <a:p>
                      <a:r>
                        <a:rPr lang="da-DK" sz="1200" dirty="0" err="1">
                          <a:latin typeface="Neue Haas Grotesk Text Pro" panose="020B0504020202020204" pitchFamily="34" charset="0"/>
                        </a:rPr>
                        <a:t>Opg</a:t>
                      </a:r>
                      <a:endParaRPr lang="da-DK" sz="1200" dirty="0">
                        <a:latin typeface="Neue Haas Grotesk Text Pro" panose="020B0504020202020204" pitchFamily="34" charset="0"/>
                      </a:endParaRPr>
                    </a:p>
                  </a:txBody>
                  <a:tcPr/>
                </a:tc>
                <a:extLst>
                  <a:ext uri="{0D108BD9-81ED-4DB2-BD59-A6C34878D82A}">
                    <a16:rowId xmlns:a16="http://schemas.microsoft.com/office/drawing/2014/main" val="956976437"/>
                  </a:ext>
                </a:extLst>
              </a:tr>
              <a:tr h="303706">
                <a:tc>
                  <a:txBody>
                    <a:bodyPr/>
                    <a:lstStyle/>
                    <a:p>
                      <a:r>
                        <a:rPr lang="da-DK" sz="1200" dirty="0">
                          <a:latin typeface="Neue Haas Grotesk Text Pro" panose="020B0504020202020204" pitchFamily="34" charset="0"/>
                        </a:rPr>
                        <a:t>Brugerdefinerede opfølgningsopgaver</a:t>
                      </a:r>
                    </a:p>
                  </a:txBody>
                  <a:tcPr/>
                </a:tc>
                <a:tc>
                  <a:txBody>
                    <a:bodyPr/>
                    <a:lstStyle/>
                    <a:p>
                      <a:r>
                        <a:rPr lang="da-DK" sz="1200" dirty="0">
                          <a:latin typeface="Neue Haas Grotesk Text Pro" panose="020B0504020202020204" pitchFamily="34" charset="0"/>
                        </a:rPr>
                        <a:t>Mulighed for at oprette brugerdefinerede opfølgningsopgaver. I kan selv styre, om funktionaliteten bliver tilgængelig i KP via systemadministrationen. </a:t>
                      </a:r>
                    </a:p>
                  </a:txBody>
                  <a:tcPr/>
                </a:tc>
                <a:tc>
                  <a:txBody>
                    <a:bodyPr/>
                    <a:lstStyle/>
                    <a:p>
                      <a:r>
                        <a:rPr lang="da-DK" sz="1200" dirty="0" err="1">
                          <a:latin typeface="Neue Haas Grotesk Text Pro" panose="020B0504020202020204" pitchFamily="34" charset="0"/>
                        </a:rPr>
                        <a:t>Opg</a:t>
                      </a:r>
                      <a:endParaRPr lang="da-DK" sz="1200" dirty="0">
                        <a:latin typeface="Neue Haas Grotesk Text Pro" panose="020B0504020202020204" pitchFamily="34" charset="0"/>
                      </a:endParaRPr>
                    </a:p>
                  </a:txBody>
                  <a:tcPr/>
                </a:tc>
                <a:extLst>
                  <a:ext uri="{0D108BD9-81ED-4DB2-BD59-A6C34878D82A}">
                    <a16:rowId xmlns:a16="http://schemas.microsoft.com/office/drawing/2014/main" val="2211052701"/>
                  </a:ext>
                </a:extLst>
              </a:tr>
            </a:tbl>
          </a:graphicData>
        </a:graphic>
      </p:graphicFrame>
      <p:sp>
        <p:nvSpPr>
          <p:cNvPr id="5" name="Tekstfelt 4">
            <a:extLst>
              <a:ext uri="{FF2B5EF4-FFF2-40B4-BE49-F238E27FC236}">
                <a16:creationId xmlns:a16="http://schemas.microsoft.com/office/drawing/2014/main" id="{F2C9310F-4F9C-E020-2484-F24D6D4C333F}"/>
              </a:ext>
            </a:extLst>
          </p:cNvPr>
          <p:cNvSpPr txBox="1"/>
          <p:nvPr/>
        </p:nvSpPr>
        <p:spPr>
          <a:xfrm>
            <a:off x="468313" y="4665002"/>
            <a:ext cx="7294305" cy="276999"/>
          </a:xfrm>
          <a:prstGeom prst="rect">
            <a:avLst/>
          </a:prstGeom>
          <a:noFill/>
        </p:spPr>
        <p:txBody>
          <a:bodyPr wrap="none" rtlCol="0">
            <a:spAutoFit/>
          </a:bodyPr>
          <a:lstStyle/>
          <a:p>
            <a:r>
              <a:rPr lang="da-DK" sz="1200" dirty="0">
                <a:latin typeface="Trebuchet MS" panose="020B0603020202020204" pitchFamily="34" charset="0"/>
              </a:rPr>
              <a:t>* Forkortelserne benyttes ved navngivning af KLIK-opgaver for at referere til den ændring, de vedrører.</a:t>
            </a:r>
          </a:p>
        </p:txBody>
      </p:sp>
    </p:spTree>
    <p:extLst>
      <p:ext uri="{BB962C8B-B14F-4D97-AF65-F5344CB8AC3E}">
        <p14:creationId xmlns:p14="http://schemas.microsoft.com/office/powerpoint/2010/main" val="1655610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47189-B254-B564-495A-FC832765AB43}"/>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8C5E089D-8F00-95D8-A783-73BE9E97BF7D}"/>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53D4399B-8EC0-996D-CF5E-A8854A0944AD}"/>
              </a:ext>
            </a:extLst>
          </p:cNvPr>
          <p:cNvSpPr>
            <a:spLocks noGrp="1"/>
          </p:cNvSpPr>
          <p:nvPr>
            <p:ph type="body" sz="quarter" idx="11"/>
          </p:nvPr>
        </p:nvSpPr>
        <p:spPr/>
        <p:txBody>
          <a:bodyPr/>
          <a:lstStyle/>
          <a:p>
            <a:r>
              <a:rPr lang="da-DK" dirty="0"/>
              <a:t>Release 4.1</a:t>
            </a:r>
          </a:p>
        </p:txBody>
      </p:sp>
      <p:graphicFrame>
        <p:nvGraphicFramePr>
          <p:cNvPr id="6" name="Tabel 4">
            <a:extLst>
              <a:ext uri="{FF2B5EF4-FFF2-40B4-BE49-F238E27FC236}">
                <a16:creationId xmlns:a16="http://schemas.microsoft.com/office/drawing/2014/main" id="{F9E5F2AA-02C4-4C3A-F8EA-C9D9FCB1EAF3}"/>
              </a:ext>
            </a:extLst>
          </p:cNvPr>
          <p:cNvGraphicFramePr>
            <a:graphicFrameLocks/>
          </p:cNvGraphicFramePr>
          <p:nvPr/>
        </p:nvGraphicFramePr>
        <p:xfrm>
          <a:off x="468311" y="1419225"/>
          <a:ext cx="7161083" cy="830996"/>
        </p:xfrm>
        <a:graphic>
          <a:graphicData uri="http://schemas.openxmlformats.org/drawingml/2006/table">
            <a:tbl>
              <a:tblPr firstRow="1" bandRow="1">
                <a:tableStyleId>{5C22544A-7EE6-4342-B048-85BDC9FD1C3A}</a:tableStyleId>
              </a:tblPr>
              <a:tblGrid>
                <a:gridCol w="4586168">
                  <a:extLst>
                    <a:ext uri="{9D8B030D-6E8A-4147-A177-3AD203B41FA5}">
                      <a16:colId xmlns:a16="http://schemas.microsoft.com/office/drawing/2014/main" val="1916773651"/>
                    </a:ext>
                  </a:extLst>
                </a:gridCol>
                <a:gridCol w="876279">
                  <a:extLst>
                    <a:ext uri="{9D8B030D-6E8A-4147-A177-3AD203B41FA5}">
                      <a16:colId xmlns:a16="http://schemas.microsoft.com/office/drawing/2014/main" val="345691494"/>
                    </a:ext>
                  </a:extLst>
                </a:gridCol>
                <a:gridCol w="566212">
                  <a:extLst>
                    <a:ext uri="{9D8B030D-6E8A-4147-A177-3AD203B41FA5}">
                      <a16:colId xmlns:a16="http://schemas.microsoft.com/office/drawing/2014/main" val="3118763007"/>
                    </a:ext>
                  </a:extLst>
                </a:gridCol>
                <a:gridCol w="566212">
                  <a:extLst>
                    <a:ext uri="{9D8B030D-6E8A-4147-A177-3AD203B41FA5}">
                      <a16:colId xmlns:a16="http://schemas.microsoft.com/office/drawing/2014/main" val="3158770079"/>
                    </a:ext>
                  </a:extLst>
                </a:gridCol>
                <a:gridCol w="566212">
                  <a:extLst>
                    <a:ext uri="{9D8B030D-6E8A-4147-A177-3AD203B41FA5}">
                      <a16:colId xmlns:a16="http://schemas.microsoft.com/office/drawing/2014/main" val="706429900"/>
                    </a:ext>
                  </a:extLst>
                </a:gridCol>
              </a:tblGrid>
              <a:tr h="291126">
                <a:tc>
                  <a:txBody>
                    <a:bodyPr/>
                    <a:lstStyle/>
                    <a:p>
                      <a:r>
                        <a:rPr lang="da-DK" sz="900" dirty="0">
                          <a:latin typeface="Neue Haas Grotesk Text Pro" panose="020B0504020202020204" pitchFamily="34" charset="0"/>
                        </a:rPr>
                        <a:t>KLIK-opgave</a:t>
                      </a:r>
                    </a:p>
                  </a:txBody>
                  <a:tcPr anchor="ctr"/>
                </a:tc>
                <a:tc>
                  <a:txBody>
                    <a:bodyPr/>
                    <a:lstStyle/>
                    <a:p>
                      <a:r>
                        <a:rPr lang="da-DK" sz="900" dirty="0">
                          <a:latin typeface="Neue Haas Grotesk Text Pro" panose="020B0504020202020204" pitchFamily="34" charset="0"/>
                        </a:rPr>
                        <a:t>Prioritet</a:t>
                      </a:r>
                    </a:p>
                  </a:txBody>
                  <a:tcPr anchor="ctr"/>
                </a:tc>
                <a:tc>
                  <a:txBody>
                    <a:bodyPr/>
                    <a:lstStyle/>
                    <a:p>
                      <a:r>
                        <a:rPr lang="da-DK" sz="900" dirty="0">
                          <a:latin typeface="Neue Haas Grotesk Text Pro" panose="020B0504020202020204" pitchFamily="34" charset="0"/>
                        </a:rPr>
                        <a:t>Nov.</a:t>
                      </a:r>
                    </a:p>
                  </a:txBody>
                  <a:tcPr anchor="ctr"/>
                </a:tc>
                <a:tc>
                  <a:txBody>
                    <a:bodyPr/>
                    <a:lstStyle/>
                    <a:p>
                      <a:r>
                        <a:rPr lang="da-DK" sz="900" dirty="0">
                          <a:latin typeface="Neue Haas Grotesk Text Pro" panose="020B0504020202020204" pitchFamily="34" charset="0"/>
                        </a:rPr>
                        <a:t>Dec.</a:t>
                      </a:r>
                    </a:p>
                  </a:txBody>
                  <a:tcPr anchor="ctr"/>
                </a:tc>
                <a:tc>
                  <a:txBody>
                    <a:bodyPr/>
                    <a:lstStyle/>
                    <a:p>
                      <a:r>
                        <a:rPr lang="da-DK" sz="900" dirty="0">
                          <a:latin typeface="Neue Haas Grotesk Text Pro" panose="020B0504020202020204" pitchFamily="34" charset="0"/>
                        </a:rPr>
                        <a:t>Jan.</a:t>
                      </a:r>
                    </a:p>
                  </a:txBody>
                  <a:tcPr anchor="ctr"/>
                </a:tc>
                <a:extLst>
                  <a:ext uri="{0D108BD9-81ED-4DB2-BD59-A6C34878D82A}">
                    <a16:rowId xmlns:a16="http://schemas.microsoft.com/office/drawing/2014/main" val="1444558813"/>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t>
                      </a:r>
                      <a:r>
                        <a:rPr lang="da-DK" sz="900" b="0" i="0" u="none" strike="noStrike" dirty="0" err="1">
                          <a:solidFill>
                            <a:srgbClr val="000000"/>
                          </a:solidFill>
                          <a:effectLst/>
                          <a:latin typeface="Neue Haas Grotesk Text Pro" panose="020B0504020202020204" pitchFamily="34" charset="0"/>
                        </a:rPr>
                        <a:t>Opg</a:t>
                      </a:r>
                      <a:r>
                        <a:rPr lang="da-DK" sz="900" b="0" i="0" u="none" strike="noStrike" dirty="0">
                          <a:solidFill>
                            <a:srgbClr val="000000"/>
                          </a:solidFill>
                          <a:effectLst/>
                          <a:latin typeface="Neue Haas Grotesk Text Pro" panose="020B0504020202020204" pitchFamily="34" charset="0"/>
                        </a:rPr>
                        <a:t> 1) Tag stilling til, om sagsbehandler skal kunne oprette brugerdefinerede opfølgningsopgaver og foretag evt. opsætning </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t>
                      </a:r>
                      <a:r>
                        <a:rPr lang="da-DK" sz="900" b="0" i="0" u="none" strike="noStrike" dirty="0" err="1">
                          <a:solidFill>
                            <a:srgbClr val="000000"/>
                          </a:solidFill>
                          <a:effectLst/>
                          <a:latin typeface="Neue Haas Grotesk Text Pro" panose="020B0504020202020204" pitchFamily="34" charset="0"/>
                        </a:rPr>
                        <a:t>Opg</a:t>
                      </a:r>
                      <a:r>
                        <a:rPr lang="da-DK" sz="900" b="0" i="0" u="none" strike="noStrike" dirty="0">
                          <a:solidFill>
                            <a:srgbClr val="000000"/>
                          </a:solidFill>
                          <a:effectLst/>
                          <a:latin typeface="Neue Haas Grotesk Text Pro" panose="020B0504020202020204" pitchFamily="34" charset="0"/>
                        </a:rPr>
                        <a:t> 2) Tag stilling til opgavekategorier og foretag evt. opsætning</a:t>
                      </a:r>
                    </a:p>
                  </a:txBody>
                  <a:tcPr marL="6350" marR="6350" marT="6350" marB="0" anchor="ctr"/>
                </a:tc>
                <a:tc>
                  <a:txBody>
                    <a:bodyPr/>
                    <a:lstStyle/>
                    <a:p>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extLst>
                  <a:ext uri="{0D108BD9-81ED-4DB2-BD59-A6C34878D82A}">
                    <a16:rowId xmlns:a16="http://schemas.microsoft.com/office/drawing/2014/main" val="2571238282"/>
                  </a:ext>
                </a:extLst>
              </a:tr>
            </a:tbl>
          </a:graphicData>
        </a:graphic>
      </p:graphicFrame>
      <p:sp>
        <p:nvSpPr>
          <p:cNvPr id="8" name="Tekstfelt 7">
            <a:extLst>
              <a:ext uri="{FF2B5EF4-FFF2-40B4-BE49-F238E27FC236}">
                <a16:creationId xmlns:a16="http://schemas.microsoft.com/office/drawing/2014/main" id="{0B368D36-469B-C307-8CF5-A0319B3538F8}"/>
              </a:ext>
            </a:extLst>
          </p:cNvPr>
          <p:cNvSpPr txBox="1"/>
          <p:nvPr/>
        </p:nvSpPr>
        <p:spPr>
          <a:xfrm>
            <a:off x="468311" y="2342292"/>
            <a:ext cx="3275856" cy="577081"/>
          </a:xfrm>
          <a:prstGeom prst="rect">
            <a:avLst/>
          </a:prstGeom>
          <a:noFill/>
          <a:ln>
            <a:noFill/>
          </a:ln>
        </p:spPr>
        <p:txBody>
          <a:bodyPr wrap="square">
            <a:spAutoFit/>
          </a:bodyPr>
          <a:lstStyle/>
          <a:p>
            <a:r>
              <a:rPr lang="da-DK" sz="1050" u="sng" dirty="0"/>
              <a:t>Forklaring af markeringer: </a:t>
            </a:r>
          </a:p>
          <a:p>
            <a:r>
              <a:rPr lang="da-DK" sz="1050" dirty="0"/>
              <a:t>(X) = I kan tage stilling til, hvordan/om opgaven skal løses</a:t>
            </a:r>
          </a:p>
          <a:p>
            <a:r>
              <a:rPr lang="da-DK" sz="1050" dirty="0"/>
              <a:t>X = I kan løse hele opgaven</a:t>
            </a:r>
          </a:p>
        </p:txBody>
      </p:sp>
      <p:sp>
        <p:nvSpPr>
          <p:cNvPr id="5" name="Rektangel: afrundede hjørner 4">
            <a:extLst>
              <a:ext uri="{FF2B5EF4-FFF2-40B4-BE49-F238E27FC236}">
                <a16:creationId xmlns:a16="http://schemas.microsoft.com/office/drawing/2014/main" id="{A683200A-CF02-4769-16EE-C7FF8F918D4E}"/>
              </a:ext>
            </a:extLst>
          </p:cNvPr>
          <p:cNvSpPr/>
          <p:nvPr/>
        </p:nvSpPr>
        <p:spPr>
          <a:xfrm>
            <a:off x="3804369" y="2342292"/>
            <a:ext cx="3825025" cy="883921"/>
          </a:xfrm>
          <a:prstGeom prst="round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 anbefaler, at I allerede nu overvejer brugen af opgavekategorier og hvilke kategorier, I skal have sat op.</a:t>
            </a:r>
          </a:p>
        </p:txBody>
      </p:sp>
    </p:spTree>
    <p:extLst>
      <p:ext uri="{BB962C8B-B14F-4D97-AF65-F5344CB8AC3E}">
        <p14:creationId xmlns:p14="http://schemas.microsoft.com/office/powerpoint/2010/main" val="38676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F686C-B7B2-F464-24EA-829F4E54FBC6}"/>
              </a:ext>
            </a:extLst>
          </p:cNvPr>
          <p:cNvSpPr>
            <a:spLocks noGrp="1"/>
          </p:cNvSpPr>
          <p:nvPr>
            <p:ph type="title"/>
          </p:nvPr>
        </p:nvSpPr>
        <p:spPr/>
        <p:txBody>
          <a:bodyPr/>
          <a:lstStyle/>
          <a:p>
            <a:r>
              <a:rPr lang="da-DK" dirty="0"/>
              <a:t>KLIK-opgaver</a:t>
            </a:r>
            <a:br>
              <a:rPr lang="da-DK" dirty="0"/>
            </a:br>
            <a:r>
              <a:rPr lang="da-DK" dirty="0">
                <a:solidFill>
                  <a:srgbClr val="CCC09E"/>
                </a:solidFill>
              </a:rPr>
              <a:t>KP release 4.0 / 30. oktober</a:t>
            </a:r>
          </a:p>
        </p:txBody>
      </p:sp>
      <p:sp>
        <p:nvSpPr>
          <p:cNvPr id="3" name="Pladsholder til tekst 2">
            <a:extLst>
              <a:ext uri="{FF2B5EF4-FFF2-40B4-BE49-F238E27FC236}">
                <a16:creationId xmlns:a16="http://schemas.microsoft.com/office/drawing/2014/main" id="{98C549FC-3918-0133-EBB4-9228C91C7173}"/>
              </a:ext>
            </a:extLst>
          </p:cNvPr>
          <p:cNvSpPr>
            <a:spLocks noGrp="1"/>
          </p:cNvSpPr>
          <p:nvPr>
            <p:ph type="body" sz="quarter" idx="15"/>
          </p:nvPr>
        </p:nvSpPr>
        <p:spPr/>
        <p:txBody>
          <a:bodyPr/>
          <a:lstStyle/>
          <a:p>
            <a:r>
              <a:rPr lang="da-DK" dirty="0"/>
              <a:t>Version 3 / September 2023</a:t>
            </a:r>
          </a:p>
          <a:p>
            <a:r>
              <a:rPr lang="da-DK" dirty="0"/>
              <a:t>Ændringer siden seneste version er markeret med </a:t>
            </a:r>
            <a:r>
              <a:rPr lang="da-DK" dirty="0">
                <a:highlight>
                  <a:srgbClr val="FFFF00"/>
                </a:highlight>
              </a:rPr>
              <a:t>gul</a:t>
            </a:r>
            <a:r>
              <a:rPr lang="da-DK" dirty="0"/>
              <a:t>.</a:t>
            </a:r>
          </a:p>
        </p:txBody>
      </p:sp>
      <p:sp>
        <p:nvSpPr>
          <p:cNvPr id="4" name="Pladsholder til tekst 3">
            <a:extLst>
              <a:ext uri="{FF2B5EF4-FFF2-40B4-BE49-F238E27FC236}">
                <a16:creationId xmlns:a16="http://schemas.microsoft.com/office/drawing/2014/main" id="{38179CB4-BCE2-1E0D-BB31-04EB6C130AB8}"/>
              </a:ext>
            </a:extLst>
          </p:cNvPr>
          <p:cNvSpPr>
            <a:spLocks noGrp="1"/>
          </p:cNvSpPr>
          <p:nvPr>
            <p:ph type="body" sz="quarter" idx="18"/>
          </p:nvPr>
        </p:nvSpPr>
        <p:spPr/>
        <p:txBody>
          <a:bodyPr/>
          <a:lstStyle/>
          <a:p>
            <a:endParaRPr lang="da-DK"/>
          </a:p>
        </p:txBody>
      </p:sp>
      <p:pic>
        <p:nvPicPr>
          <p:cNvPr id="5" name="Grafik 4" descr="Spørgsmål kontur">
            <a:extLst>
              <a:ext uri="{FF2B5EF4-FFF2-40B4-BE49-F238E27FC236}">
                <a16:creationId xmlns:a16="http://schemas.microsoft.com/office/drawing/2014/main" id="{4916FEB3-DAC6-70D3-EE4B-DF363A4A5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9310" y="2144126"/>
            <a:ext cx="2584512" cy="2584512"/>
          </a:xfrm>
          <a:prstGeom prst="rect">
            <a:avLst/>
          </a:prstGeom>
        </p:spPr>
      </p:pic>
    </p:spTree>
    <p:extLst>
      <p:ext uri="{BB962C8B-B14F-4D97-AF65-F5344CB8AC3E}">
        <p14:creationId xmlns:p14="http://schemas.microsoft.com/office/powerpoint/2010/main" val="2188552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E4B35-FC31-7DF5-8E63-6D303429200B}"/>
              </a:ext>
            </a:extLst>
          </p:cNvPr>
          <p:cNvSpPr>
            <a:spLocks noGrp="1"/>
          </p:cNvSpPr>
          <p:nvPr>
            <p:ph type="title"/>
          </p:nvPr>
        </p:nvSpPr>
        <p:spPr/>
        <p:txBody>
          <a:bodyPr/>
          <a:lstStyle/>
          <a:p>
            <a:r>
              <a:rPr lang="da-DK" dirty="0"/>
              <a:t>Release 4.0 – Ny funktionalitet</a:t>
            </a:r>
          </a:p>
        </p:txBody>
      </p:sp>
      <p:sp>
        <p:nvSpPr>
          <p:cNvPr id="3" name="Pladsholder til tekst 2">
            <a:extLst>
              <a:ext uri="{FF2B5EF4-FFF2-40B4-BE49-F238E27FC236}">
                <a16:creationId xmlns:a16="http://schemas.microsoft.com/office/drawing/2014/main" id="{D02358D4-E136-14B6-845B-B4FE25B6FF05}"/>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D3D82B82-4FB4-2066-D356-3ED357938DA0}"/>
              </a:ext>
            </a:extLst>
          </p:cNvPr>
          <p:cNvSpPr>
            <a:spLocks noGrp="1"/>
          </p:cNvSpPr>
          <p:nvPr>
            <p:ph type="body" sz="quarter" idx="11"/>
          </p:nvPr>
        </p:nvSpPr>
        <p:spPr/>
        <p:txBody>
          <a:bodyPr/>
          <a:lstStyle/>
          <a:p>
            <a:r>
              <a:rPr lang="da-DK" dirty="0"/>
              <a:t>Release 4.0</a:t>
            </a:r>
          </a:p>
        </p:txBody>
      </p:sp>
      <p:sp>
        <p:nvSpPr>
          <p:cNvPr id="5" name="Tekstfelt 4">
            <a:extLst>
              <a:ext uri="{FF2B5EF4-FFF2-40B4-BE49-F238E27FC236}">
                <a16:creationId xmlns:a16="http://schemas.microsoft.com/office/drawing/2014/main" id="{5831248C-5E80-F885-8171-D1507478151C}"/>
              </a:ext>
            </a:extLst>
          </p:cNvPr>
          <p:cNvSpPr txBox="1"/>
          <p:nvPr/>
        </p:nvSpPr>
        <p:spPr>
          <a:xfrm>
            <a:off x="468313" y="4665002"/>
            <a:ext cx="7294305" cy="276999"/>
          </a:xfrm>
          <a:prstGeom prst="rect">
            <a:avLst/>
          </a:prstGeom>
          <a:noFill/>
        </p:spPr>
        <p:txBody>
          <a:bodyPr wrap="none" rtlCol="0">
            <a:spAutoFit/>
          </a:bodyPr>
          <a:lstStyle/>
          <a:p>
            <a:r>
              <a:rPr lang="da-DK" sz="1200" dirty="0">
                <a:latin typeface="Trebuchet MS" panose="020B0603020202020204" pitchFamily="34" charset="0"/>
              </a:rPr>
              <a:t>* Forkortelserne benyttes ved navngivning af KLIK-opgaver for at referere til den ændring, de vedrører.</a:t>
            </a:r>
          </a:p>
        </p:txBody>
      </p:sp>
      <p:graphicFrame>
        <p:nvGraphicFramePr>
          <p:cNvPr id="6" name="Tabel 4">
            <a:extLst>
              <a:ext uri="{FF2B5EF4-FFF2-40B4-BE49-F238E27FC236}">
                <a16:creationId xmlns:a16="http://schemas.microsoft.com/office/drawing/2014/main" id="{57A61338-6951-5972-7611-6616619A324A}"/>
              </a:ext>
            </a:extLst>
          </p:cNvPr>
          <p:cNvGraphicFramePr>
            <a:graphicFrameLocks noGrp="1"/>
          </p:cNvGraphicFramePr>
          <p:nvPr/>
        </p:nvGraphicFramePr>
        <p:xfrm>
          <a:off x="468312" y="879611"/>
          <a:ext cx="8207375" cy="3206926"/>
        </p:xfrm>
        <a:graphic>
          <a:graphicData uri="http://schemas.openxmlformats.org/drawingml/2006/table">
            <a:tbl>
              <a:tblPr firstRow="1" bandRow="1">
                <a:tableStyleId>{5C22544A-7EE6-4342-B048-85BDC9FD1C3A}</a:tableStyleId>
              </a:tblPr>
              <a:tblGrid>
                <a:gridCol w="1771527">
                  <a:extLst>
                    <a:ext uri="{9D8B030D-6E8A-4147-A177-3AD203B41FA5}">
                      <a16:colId xmlns:a16="http://schemas.microsoft.com/office/drawing/2014/main" val="1814523858"/>
                    </a:ext>
                  </a:extLst>
                </a:gridCol>
                <a:gridCol w="5428505">
                  <a:extLst>
                    <a:ext uri="{9D8B030D-6E8A-4147-A177-3AD203B41FA5}">
                      <a16:colId xmlns:a16="http://schemas.microsoft.com/office/drawing/2014/main" val="413868683"/>
                    </a:ext>
                  </a:extLst>
                </a:gridCol>
                <a:gridCol w="1007343">
                  <a:extLst>
                    <a:ext uri="{9D8B030D-6E8A-4147-A177-3AD203B41FA5}">
                      <a16:colId xmlns:a16="http://schemas.microsoft.com/office/drawing/2014/main" val="1974692178"/>
                    </a:ext>
                  </a:extLst>
                </a:gridCol>
              </a:tblGrid>
              <a:tr h="303706">
                <a:tc>
                  <a:txBody>
                    <a:bodyPr/>
                    <a:lstStyle/>
                    <a:p>
                      <a:r>
                        <a:rPr lang="da-DK" sz="1200" dirty="0">
                          <a:latin typeface="Neue Haas Grotesk Text Pro" panose="020B0504020202020204" pitchFamily="34" charset="0"/>
                        </a:rPr>
                        <a:t>Beskrivende titel</a:t>
                      </a:r>
                    </a:p>
                  </a:txBody>
                  <a:tcPr/>
                </a:tc>
                <a:tc>
                  <a:txBody>
                    <a:bodyPr/>
                    <a:lstStyle/>
                    <a:p>
                      <a:r>
                        <a:rPr lang="da-DK" sz="1200" dirty="0">
                          <a:latin typeface="Neue Haas Grotesk Text Pro" panose="020B0504020202020204" pitchFamily="34" charset="0"/>
                        </a:rPr>
                        <a:t>Beskrivelse</a:t>
                      </a:r>
                    </a:p>
                  </a:txBody>
                  <a:tcPr/>
                </a:tc>
                <a:tc>
                  <a:txBody>
                    <a:bodyPr/>
                    <a:lstStyle/>
                    <a:p>
                      <a:r>
                        <a:rPr lang="da-DK" sz="1200" dirty="0">
                          <a:latin typeface="Neue Haas Grotesk Text Pro" panose="020B0504020202020204" pitchFamily="34" charset="0"/>
                        </a:rPr>
                        <a:t>Forkortes*</a:t>
                      </a:r>
                    </a:p>
                  </a:txBody>
                  <a:tcPr/>
                </a:tc>
                <a:extLst>
                  <a:ext uri="{0D108BD9-81ED-4DB2-BD59-A6C34878D82A}">
                    <a16:rowId xmlns:a16="http://schemas.microsoft.com/office/drawing/2014/main" val="899490807"/>
                  </a:ext>
                </a:extLst>
              </a:tr>
              <a:tr h="303706">
                <a:tc>
                  <a:txBody>
                    <a:bodyPr/>
                    <a:lstStyle/>
                    <a:p>
                      <a:r>
                        <a:rPr lang="da-DK" sz="1200" dirty="0">
                          <a:latin typeface="Neue Haas Grotesk Text Pro" panose="020B0504020202020204" pitchFamily="34" charset="0"/>
                        </a:rPr>
                        <a:t>Procesunderstøttelse af personlige tillæg og supplementssager</a:t>
                      </a:r>
                    </a:p>
                  </a:txBody>
                  <a:tcPr/>
                </a:tc>
                <a:tc>
                  <a:txBody>
                    <a:bodyPr/>
                    <a:lstStyle/>
                    <a:p>
                      <a:r>
                        <a:rPr lang="da-DK" sz="1200" dirty="0">
                          <a:latin typeface="Neue Haas Grotesk Text Pro" panose="020B0504020202020204" pitchFamily="34" charset="0"/>
                        </a:rPr>
                        <a:t>KP kan modtage ansøgninger og sagsgangen vedr. ansøgningen understøttes, bl.a. ved at der udsendes revurderingsbreve automatisk. Der kommer desuden yderligere brevskabeloner i forbindelse med ændringen, og det bliver muligt at fravælge at lave rådighedsberegning. </a:t>
                      </a:r>
                    </a:p>
                  </a:txBody>
                  <a:tcPr/>
                </a:tc>
                <a:tc>
                  <a:txBody>
                    <a:bodyPr/>
                    <a:lstStyle/>
                    <a:p>
                      <a:r>
                        <a:rPr lang="da-DK" sz="1200" dirty="0">
                          <a:latin typeface="Neue Haas Grotesk Text Pro" panose="020B0504020202020204" pitchFamily="34" charset="0"/>
                        </a:rPr>
                        <a:t>Auto</a:t>
                      </a:r>
                    </a:p>
                  </a:txBody>
                  <a:tcPr/>
                </a:tc>
                <a:extLst>
                  <a:ext uri="{0D108BD9-81ED-4DB2-BD59-A6C34878D82A}">
                    <a16:rowId xmlns:a16="http://schemas.microsoft.com/office/drawing/2014/main" val="4158111568"/>
                  </a:ext>
                </a:extLst>
              </a:tr>
              <a:tr h="303706">
                <a:tc>
                  <a:txBody>
                    <a:bodyPr/>
                    <a:lstStyle/>
                    <a:p>
                      <a:r>
                        <a:rPr lang="da-DK" sz="1200" dirty="0">
                          <a:latin typeface="Neue Haas Grotesk Text Pro" panose="020B0504020202020204" pitchFamily="34" charset="0"/>
                        </a:rPr>
                        <a:t>Yderligere procesunderstøttelse af udvidet helbredstillæg</a:t>
                      </a:r>
                    </a:p>
                  </a:txBody>
                  <a:tcPr/>
                </a:tc>
                <a:tc>
                  <a:txBody>
                    <a:bodyPr/>
                    <a:lstStyle/>
                    <a:p>
                      <a:r>
                        <a:rPr lang="da-DK" sz="1200" dirty="0">
                          <a:latin typeface="Neue Haas Grotesk Text Pro" panose="020B0504020202020204" pitchFamily="34" charset="0"/>
                        </a:rPr>
                        <a:t>Det bliver muligt at beregne tilskud i KP via et nyt </a:t>
                      </a:r>
                      <a:r>
                        <a:rPr lang="da-DK" sz="1200" dirty="0" err="1">
                          <a:latin typeface="Neue Haas Grotesk Text Pro" panose="020B0504020202020204" pitchFamily="34" charset="0"/>
                        </a:rPr>
                        <a:t>beregningsmodul</a:t>
                      </a:r>
                      <a:r>
                        <a:rPr lang="da-DK" sz="1200" dirty="0">
                          <a:latin typeface="Neue Haas Grotesk Text Pro" panose="020B0504020202020204" pitchFamily="34" charset="0"/>
                        </a:rPr>
                        <a:t>, hvor sagsbehandler også kan vælge blandt fastsatte prisaftaler, der opsættes i systemadministrationsmodulet. Der kommer desuden yderligere brevskabeloner i forbindelse med ændringen.</a:t>
                      </a:r>
                    </a:p>
                  </a:txBody>
                  <a:tcPr/>
                </a:tc>
                <a:tc>
                  <a:txBody>
                    <a:bodyPr/>
                    <a:lstStyle/>
                    <a:p>
                      <a:r>
                        <a:rPr lang="da-DK" sz="1200" dirty="0">
                          <a:latin typeface="Neue Haas Grotesk Text Pro" panose="020B0504020202020204" pitchFamily="34" charset="0"/>
                        </a:rPr>
                        <a:t>Auto</a:t>
                      </a:r>
                    </a:p>
                  </a:txBody>
                  <a:tcPr/>
                </a:tc>
                <a:extLst>
                  <a:ext uri="{0D108BD9-81ED-4DB2-BD59-A6C34878D82A}">
                    <a16:rowId xmlns:a16="http://schemas.microsoft.com/office/drawing/2014/main" val="2421279615"/>
                  </a:ext>
                </a:extLst>
              </a:tr>
              <a:tr h="303706">
                <a:tc>
                  <a:txBody>
                    <a:bodyPr/>
                    <a:lstStyle/>
                    <a:p>
                      <a:r>
                        <a:rPr lang="da-DK" sz="1200" dirty="0">
                          <a:latin typeface="Neue Haas Grotesk Text Pro" panose="020B0504020202020204" pitchFamily="34" charset="0"/>
                        </a:rPr>
                        <a:t>Træk kan rettes eller stoppes tilbage i tid</a:t>
                      </a:r>
                    </a:p>
                  </a:txBody>
                  <a:tcPr/>
                </a:tc>
                <a:tc>
                  <a:txBody>
                    <a:bodyPr/>
                    <a:lstStyle/>
                    <a:p>
                      <a:r>
                        <a:rPr lang="da-DK" sz="1200" dirty="0">
                          <a:latin typeface="Neue Haas Grotesk Text Pro" panose="020B0504020202020204" pitchFamily="34" charset="0"/>
                        </a:rPr>
                        <a:t>Det bliver muligt at rette eller stoppe et træk tilbage i tid. KP foretager fuld genberegning af trækket og evt. oprettelse af ydelse, hvis genberegningen ender med et tilgodehavende til borger.</a:t>
                      </a:r>
                    </a:p>
                  </a:txBody>
                  <a:tcPr/>
                </a:tc>
                <a:tc>
                  <a:txBody>
                    <a:bodyPr/>
                    <a:lstStyle/>
                    <a:p>
                      <a:r>
                        <a:rPr lang="da-DK" sz="1200" dirty="0">
                          <a:latin typeface="Neue Haas Grotesk Text Pro" panose="020B0504020202020204" pitchFamily="34" charset="0"/>
                        </a:rPr>
                        <a:t>Træk</a:t>
                      </a:r>
                    </a:p>
                  </a:txBody>
                  <a:tcPr/>
                </a:tc>
                <a:extLst>
                  <a:ext uri="{0D108BD9-81ED-4DB2-BD59-A6C34878D82A}">
                    <a16:rowId xmlns:a16="http://schemas.microsoft.com/office/drawing/2014/main" val="1331163754"/>
                  </a:ext>
                </a:extLst>
              </a:tr>
              <a:tr h="303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Neue Haas Grotesk Text Pro" panose="020B0504020202020204" pitchFamily="34" charset="0"/>
                        </a:rPr>
                        <a:t>Integration til ny version af FK Organisation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Neue Haas Grotesk Text Pro" panose="020B0504020202020204" pitchFamily="34" charset="0"/>
                        </a:rPr>
                        <a:t>Skift fra tidligere version af snitfladen for FK Organisation (SF1500), til den aktuelle version (v3.0). Skiftet skal sikre, at der understøttes en ny teknisk sikkerhedsmodel.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Neue Haas Grotesk Text Pro" panose="020B0504020202020204" pitchFamily="34" charset="0"/>
                        </a:rPr>
                        <a:t>SF</a:t>
                      </a:r>
                    </a:p>
                  </a:txBody>
                  <a:tcPr marL="68580" marR="68580" marT="34290" marB="34290"/>
                </a:tc>
                <a:extLst>
                  <a:ext uri="{0D108BD9-81ED-4DB2-BD59-A6C34878D82A}">
                    <a16:rowId xmlns:a16="http://schemas.microsoft.com/office/drawing/2014/main" val="750848214"/>
                  </a:ext>
                </a:extLst>
              </a:tr>
            </a:tbl>
          </a:graphicData>
        </a:graphic>
      </p:graphicFrame>
    </p:spTree>
    <p:extLst>
      <p:ext uri="{BB962C8B-B14F-4D97-AF65-F5344CB8AC3E}">
        <p14:creationId xmlns:p14="http://schemas.microsoft.com/office/powerpoint/2010/main" val="691423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Release 4.0</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841089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47189-B254-B564-495A-FC832765AB43}"/>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8C5E089D-8F00-95D8-A783-73BE9E97BF7D}"/>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53D4399B-8EC0-996D-CF5E-A8854A0944AD}"/>
              </a:ext>
            </a:extLst>
          </p:cNvPr>
          <p:cNvSpPr>
            <a:spLocks noGrp="1"/>
          </p:cNvSpPr>
          <p:nvPr>
            <p:ph type="body" sz="quarter" idx="11"/>
          </p:nvPr>
        </p:nvSpPr>
        <p:spPr/>
        <p:txBody>
          <a:bodyPr/>
          <a:lstStyle/>
          <a:p>
            <a:r>
              <a:rPr lang="da-DK" dirty="0"/>
              <a:t>Release 4.0</a:t>
            </a:r>
          </a:p>
        </p:txBody>
      </p:sp>
      <p:graphicFrame>
        <p:nvGraphicFramePr>
          <p:cNvPr id="6" name="Tabel 4">
            <a:extLst>
              <a:ext uri="{FF2B5EF4-FFF2-40B4-BE49-F238E27FC236}">
                <a16:creationId xmlns:a16="http://schemas.microsoft.com/office/drawing/2014/main" id="{F9E5F2AA-02C4-4C3A-F8EA-C9D9FCB1EAF3}"/>
              </a:ext>
            </a:extLst>
          </p:cNvPr>
          <p:cNvGraphicFramePr>
            <a:graphicFrameLocks/>
          </p:cNvGraphicFramePr>
          <p:nvPr/>
        </p:nvGraphicFramePr>
        <p:xfrm>
          <a:off x="142141" y="867761"/>
          <a:ext cx="8859719" cy="4158412"/>
        </p:xfrm>
        <a:graphic>
          <a:graphicData uri="http://schemas.openxmlformats.org/drawingml/2006/table">
            <a:tbl>
              <a:tblPr firstRow="1" bandRow="1">
                <a:tableStyleId>{5C22544A-7EE6-4342-B048-85BDC9FD1C3A}</a:tableStyleId>
              </a:tblPr>
              <a:tblGrid>
                <a:gridCol w="4586168">
                  <a:extLst>
                    <a:ext uri="{9D8B030D-6E8A-4147-A177-3AD203B41FA5}">
                      <a16:colId xmlns:a16="http://schemas.microsoft.com/office/drawing/2014/main" val="1916773651"/>
                    </a:ext>
                  </a:extLst>
                </a:gridCol>
                <a:gridCol w="876279">
                  <a:extLst>
                    <a:ext uri="{9D8B030D-6E8A-4147-A177-3AD203B41FA5}">
                      <a16:colId xmlns:a16="http://schemas.microsoft.com/office/drawing/2014/main" val="345691494"/>
                    </a:ext>
                  </a:extLst>
                </a:gridCol>
                <a:gridCol w="566212">
                  <a:extLst>
                    <a:ext uri="{9D8B030D-6E8A-4147-A177-3AD203B41FA5}">
                      <a16:colId xmlns:a16="http://schemas.microsoft.com/office/drawing/2014/main" val="3118763007"/>
                    </a:ext>
                  </a:extLst>
                </a:gridCol>
                <a:gridCol w="566212">
                  <a:extLst>
                    <a:ext uri="{9D8B030D-6E8A-4147-A177-3AD203B41FA5}">
                      <a16:colId xmlns:a16="http://schemas.microsoft.com/office/drawing/2014/main" val="3158770079"/>
                    </a:ext>
                  </a:extLst>
                </a:gridCol>
                <a:gridCol w="566212">
                  <a:extLst>
                    <a:ext uri="{9D8B030D-6E8A-4147-A177-3AD203B41FA5}">
                      <a16:colId xmlns:a16="http://schemas.microsoft.com/office/drawing/2014/main" val="706429900"/>
                    </a:ext>
                  </a:extLst>
                </a:gridCol>
                <a:gridCol w="566212">
                  <a:extLst>
                    <a:ext uri="{9D8B030D-6E8A-4147-A177-3AD203B41FA5}">
                      <a16:colId xmlns:a16="http://schemas.microsoft.com/office/drawing/2014/main" val="381002088"/>
                    </a:ext>
                  </a:extLst>
                </a:gridCol>
                <a:gridCol w="566212">
                  <a:extLst>
                    <a:ext uri="{9D8B030D-6E8A-4147-A177-3AD203B41FA5}">
                      <a16:colId xmlns:a16="http://schemas.microsoft.com/office/drawing/2014/main" val="3306756727"/>
                    </a:ext>
                  </a:extLst>
                </a:gridCol>
                <a:gridCol w="566212">
                  <a:extLst>
                    <a:ext uri="{9D8B030D-6E8A-4147-A177-3AD203B41FA5}">
                      <a16:colId xmlns:a16="http://schemas.microsoft.com/office/drawing/2014/main" val="160055083"/>
                    </a:ext>
                  </a:extLst>
                </a:gridCol>
              </a:tblGrid>
              <a:tr h="291126">
                <a:tc>
                  <a:txBody>
                    <a:bodyPr/>
                    <a:lstStyle/>
                    <a:p>
                      <a:r>
                        <a:rPr lang="da-DK" sz="900" dirty="0">
                          <a:latin typeface="Neue Haas Grotesk Text Pro" panose="020B0504020202020204" pitchFamily="34" charset="0"/>
                        </a:rPr>
                        <a:t>KLIK-opgave</a:t>
                      </a:r>
                    </a:p>
                  </a:txBody>
                  <a:tcPr anchor="ctr"/>
                </a:tc>
                <a:tc>
                  <a:txBody>
                    <a:bodyPr/>
                    <a:lstStyle/>
                    <a:p>
                      <a:r>
                        <a:rPr lang="da-DK" sz="900" dirty="0">
                          <a:latin typeface="Neue Haas Grotesk Text Pro" panose="020B0504020202020204" pitchFamily="34" charset="0"/>
                        </a:rPr>
                        <a:t>Prioritet</a:t>
                      </a:r>
                    </a:p>
                  </a:txBody>
                  <a:tcPr anchor="ctr"/>
                </a:tc>
                <a:tc>
                  <a:txBody>
                    <a:bodyPr/>
                    <a:lstStyle/>
                    <a:p>
                      <a:r>
                        <a:rPr lang="da-DK" sz="900" dirty="0">
                          <a:latin typeface="Neue Haas Grotesk Text Pro" panose="020B0504020202020204" pitchFamily="34" charset="0"/>
                        </a:rPr>
                        <a:t>Juli</a:t>
                      </a:r>
                    </a:p>
                  </a:txBody>
                  <a:tcPr anchor="ctr"/>
                </a:tc>
                <a:tc>
                  <a:txBody>
                    <a:bodyPr/>
                    <a:lstStyle/>
                    <a:p>
                      <a:r>
                        <a:rPr lang="da-DK" sz="900" dirty="0">
                          <a:latin typeface="Neue Haas Grotesk Text Pro" panose="020B0504020202020204" pitchFamily="34" charset="0"/>
                        </a:rPr>
                        <a:t>Aug.</a:t>
                      </a:r>
                    </a:p>
                  </a:txBody>
                  <a:tcPr anchor="ctr"/>
                </a:tc>
                <a:tc>
                  <a:txBody>
                    <a:bodyPr/>
                    <a:lstStyle/>
                    <a:p>
                      <a:r>
                        <a:rPr lang="da-DK" sz="900" dirty="0">
                          <a:latin typeface="Neue Haas Grotesk Text Pro" panose="020B0504020202020204" pitchFamily="34" charset="0"/>
                        </a:rPr>
                        <a:t>Sept.</a:t>
                      </a:r>
                    </a:p>
                  </a:txBody>
                  <a:tcPr anchor="ctr"/>
                </a:tc>
                <a:tc>
                  <a:txBody>
                    <a:bodyPr/>
                    <a:lstStyle/>
                    <a:p>
                      <a:r>
                        <a:rPr lang="da-DK" sz="900" dirty="0">
                          <a:latin typeface="Neue Haas Grotesk Text Pro" panose="020B0504020202020204" pitchFamily="34" charset="0"/>
                        </a:rPr>
                        <a:t>Okt.</a:t>
                      </a:r>
                    </a:p>
                  </a:txBody>
                  <a:tcPr anchor="ctr"/>
                </a:tc>
                <a:tc>
                  <a:txBody>
                    <a:bodyPr/>
                    <a:lstStyle/>
                    <a:p>
                      <a:r>
                        <a:rPr lang="da-DK" sz="900" dirty="0">
                          <a:latin typeface="Neue Haas Grotesk Text Pro" panose="020B0504020202020204" pitchFamily="34" charset="0"/>
                        </a:rPr>
                        <a:t>Nov.</a:t>
                      </a:r>
                    </a:p>
                  </a:txBody>
                  <a:tcPr anchor="ctr"/>
                </a:tc>
                <a:tc>
                  <a:txBody>
                    <a:bodyPr/>
                    <a:lstStyle/>
                    <a:p>
                      <a:r>
                        <a:rPr lang="da-DK" sz="900" dirty="0">
                          <a:latin typeface="Neue Haas Grotesk Text Pro" panose="020B0504020202020204" pitchFamily="34" charset="0"/>
                        </a:rPr>
                        <a:t>Dec.</a:t>
                      </a:r>
                    </a:p>
                  </a:txBody>
                  <a:tcPr anchor="ctr"/>
                </a:tc>
                <a:extLst>
                  <a:ext uri="{0D108BD9-81ED-4DB2-BD59-A6C34878D82A}">
                    <a16:rowId xmlns:a16="http://schemas.microsoft.com/office/drawing/2014/main" val="1444558813"/>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(Auto 5) Giv samtykke til oprettelse af SFTP-rute til selvbetjeningsløsningen</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3479205391"/>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(Auto 6) Tag stilling til opsætning af kommunens hændelsesabonnementer ifm. revurderinger</a:t>
                      </a:r>
                    </a:p>
                  </a:txBody>
                  <a:tcPr marL="6350" marR="6350" marT="6350" marB="0" anchor="ctr"/>
                </a:tc>
                <a:tc>
                  <a:txBody>
                    <a:bodyPr/>
                    <a:lstStyle/>
                    <a:p>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2571238282"/>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(Auto 7) Opsæt fordelingsregler for fordelingskomponenten </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1825109967"/>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(SF 1) Godkend serviceaftale for ny version </a:t>
                      </a:r>
                      <a:r>
                        <a:rPr lang="da-DK" sz="900" b="0" i="0" u="none" strike="noStrike">
                          <a:solidFill>
                            <a:srgbClr val="000000"/>
                          </a:solidFill>
                          <a:effectLst/>
                          <a:latin typeface="Neue Haas Grotesk Text Pro" panose="020B0504020202020204" pitchFamily="34" charset="0"/>
                        </a:rPr>
                        <a:t>af snitfladen til </a:t>
                      </a:r>
                      <a:r>
                        <a:rPr lang="da-DK" sz="900" b="0" i="0" u="none" strike="noStrike" dirty="0">
                          <a:solidFill>
                            <a:srgbClr val="000000"/>
                          </a:solidFill>
                          <a:effectLst/>
                          <a:latin typeface="Neue Haas Grotesk Text Pro" panose="020B0504020202020204" pitchFamily="34" charset="0"/>
                        </a:rPr>
                        <a:t>FK Organisation</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Obligatorisk på kritisk vej</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2334803151"/>
                  </a:ext>
                </a:extLst>
              </a:tr>
              <a:tr h="337807">
                <a:tc>
                  <a:txBody>
                    <a:bodyPr/>
                    <a:lstStyle/>
                    <a:p>
                      <a:pPr marL="72000" algn="l" fontAlgn="b"/>
                      <a:r>
                        <a:rPr lang="da-DK" sz="900" b="0" i="0" u="none" strike="noStrike" dirty="0">
                          <a:solidFill>
                            <a:srgbClr val="000000"/>
                          </a:solidFill>
                          <a:effectLst/>
                          <a:latin typeface="Neue Haas Grotesk Text Pro" panose="020B0504020202020204" pitchFamily="34" charset="0"/>
                        </a:rPr>
                        <a:t>(Auto 8) Automatisk behandling af ansøgninger vedr. personlige tillæg</a:t>
                      </a:r>
                    </a:p>
                  </a:txBody>
                  <a:tcPr marL="6350" marR="6350" marT="6350" marB="0" anchor="ctr"/>
                </a:tc>
                <a:tc>
                  <a:txBody>
                    <a:bodyPr/>
                    <a:lstStyle/>
                    <a:p>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3987882359"/>
                  </a:ext>
                </a:extLst>
              </a:tr>
              <a:tr h="337807">
                <a:tc>
                  <a:txBody>
                    <a:bodyPr/>
                    <a:lstStyle/>
                    <a:p>
                      <a:pPr marL="72000" algn="l" fontAlgn="b"/>
                      <a:r>
                        <a:rPr lang="da-DK" sz="900" b="0" i="0" u="none" strike="noStrike" dirty="0">
                          <a:solidFill>
                            <a:srgbClr val="000000"/>
                          </a:solidFill>
                          <a:effectLst/>
                          <a:latin typeface="Neue Haas Grotesk Text Pro" panose="020B0504020202020204" pitchFamily="34" charset="0"/>
                        </a:rPr>
                        <a:t>(Træk 1) Tag stilling til og foretag evt. opsætning for relaterede ydelser til træktyper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1308322621"/>
                  </a:ext>
                </a:extLst>
              </a:tr>
              <a:tr h="337807">
                <a:tc>
                  <a:txBody>
                    <a:bodyPr/>
                    <a:lstStyle/>
                    <a:p>
                      <a:pPr marL="72000" algn="l" fontAlgn="b"/>
                      <a:r>
                        <a:rPr lang="da-DK" sz="900" b="0" i="0" u="none" strike="noStrike" dirty="0">
                          <a:solidFill>
                            <a:srgbClr val="000000"/>
                          </a:solidFill>
                          <a:effectLst/>
                          <a:latin typeface="Neue Haas Grotesk Text Pro" panose="020B0504020202020204" pitchFamily="34" charset="0"/>
                        </a:rPr>
                        <a:t>(Auto 9) Tag stilling til og foretag evt. opsætning af nye systemparametre relateret til prisaftaler</a:t>
                      </a:r>
                    </a:p>
                  </a:txBody>
                  <a:tcPr marL="6350" marR="6350" marT="6350" marB="0" anchor="ctr"/>
                </a:tc>
                <a:tc>
                  <a:txBody>
                    <a:bodyPr/>
                    <a:lstStyle/>
                    <a:p>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3120790183"/>
                  </a:ext>
                </a:extLst>
              </a:tr>
              <a:tr h="337807">
                <a:tc>
                  <a:txBody>
                    <a:bodyPr/>
                    <a:lstStyle/>
                    <a:p>
                      <a:pPr marL="72000" algn="l" fontAlgn="b"/>
                      <a:r>
                        <a:rPr lang="da-DK" sz="900" b="0" i="0" u="none" strike="noStrike" dirty="0">
                          <a:solidFill>
                            <a:srgbClr val="000000"/>
                          </a:solidFill>
                          <a:effectLst/>
                          <a:latin typeface="Neue Haas Grotesk Text Pro" panose="020B0504020202020204" pitchFamily="34" charset="0"/>
                        </a:rPr>
                        <a:t>(Auto 10) Tag stilling til nye og ændrede brevskabeloner og foretag evt. tilpasning</a:t>
                      </a:r>
                    </a:p>
                  </a:txBody>
                  <a:tcPr marL="6350" marR="6350" marT="6350" marB="0" anchor="ctr"/>
                </a:tc>
                <a:tc>
                  <a:txBody>
                    <a:bodyPr/>
                    <a:lstStyle/>
                    <a:p>
                      <a:r>
                        <a:rPr lang="da-DK" sz="900" dirty="0">
                          <a:latin typeface="Neue Haas Grotesk Text Pro" panose="020B0504020202020204" pitchFamily="34" charset="0"/>
                        </a:rPr>
                        <a:t>Valgfri</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r>
                        <a:rPr lang="da-DK" sz="900" dirty="0">
                          <a:latin typeface="Neue Haas Grotesk Text Pro" panose="020B0504020202020204" pitchFamily="34" charset="0"/>
                        </a:rPr>
                        <a:t> </a:t>
                      </a:r>
                    </a:p>
                  </a:txBody>
                  <a:tcPr anchor="ctr">
                    <a:solidFill>
                      <a:srgbClr val="FBE7E8"/>
                    </a:solidFill>
                  </a:tcPr>
                </a:tc>
                <a:tc>
                  <a:txBody>
                    <a:bodyPr/>
                    <a:lstStyle/>
                    <a:p>
                      <a:pPr algn="ctr"/>
                      <a:r>
                        <a:rPr lang="da-DK" sz="900" dirty="0">
                          <a:latin typeface="Neue Haas Grotesk Text Pro" panose="020B0504020202020204" pitchFamily="34" charset="0"/>
                        </a:rPr>
                        <a:t> </a:t>
                      </a:r>
                    </a:p>
                  </a:txBody>
                  <a:tcPr anchor="ctr">
                    <a:solidFill>
                      <a:srgbClr val="FBE7E8"/>
                    </a:solidFill>
                  </a:tcPr>
                </a:tc>
                <a:tc>
                  <a:txBody>
                    <a:bodyPr/>
                    <a:lstStyle/>
                    <a:p>
                      <a:pPr algn="ctr"/>
                      <a:r>
                        <a:rPr lang="da-DK" sz="900" dirty="0">
                          <a:latin typeface="Neue Haas Grotesk Text Pro" panose="020B0504020202020204" pitchFamily="34" charset="0"/>
                        </a:rPr>
                        <a:t> </a:t>
                      </a:r>
                    </a:p>
                  </a:txBody>
                  <a:tcPr anchor="ctr">
                    <a:solidFill>
                      <a:srgbClr val="FBE7E8"/>
                    </a:solidFill>
                  </a:tcP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3710154949"/>
                  </a:ext>
                </a:extLst>
              </a:tr>
              <a:tr h="337807">
                <a:tc>
                  <a:txBody>
                    <a:bodyPr/>
                    <a:lstStyle/>
                    <a:p>
                      <a:pPr marL="72000" algn="l" fontAlgn="b"/>
                      <a:r>
                        <a:rPr lang="da-DK" sz="900" b="0" i="0" u="none" strike="noStrike" dirty="0">
                          <a:solidFill>
                            <a:srgbClr val="000000"/>
                          </a:solidFill>
                          <a:effectLst/>
                          <a:latin typeface="Neue Haas Grotesk Text Pro" panose="020B0504020202020204" pitchFamily="34" charset="0"/>
                        </a:rPr>
                        <a:t>(Auto 11) Udsøg løbende ydelser uden revurderingsdato og påfør manglende dato</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Obligatorisk</a:t>
                      </a: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endParaRPr lang="da-DK" sz="900" dirty="0">
                        <a:latin typeface="Neue Haas Grotesk Text Pro" panose="020B0504020202020204" pitchFamily="34" charset="0"/>
                      </a:endParaRP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endParaRPr lang="da-DK" sz="900" dirty="0">
                        <a:latin typeface="Neue Haas Grotesk Text Pro" panose="020B0504020202020204" pitchFamily="34" charset="0"/>
                      </a:endParaRPr>
                    </a:p>
                  </a:txBody>
                  <a:tcPr anchor="ctr"/>
                </a:tc>
                <a:extLst>
                  <a:ext uri="{0D108BD9-81ED-4DB2-BD59-A6C34878D82A}">
                    <a16:rowId xmlns:a16="http://schemas.microsoft.com/office/drawing/2014/main" val="633073868"/>
                  </a:ext>
                </a:extLst>
              </a:tr>
              <a:tr h="337807">
                <a:tc>
                  <a:txBody>
                    <a:bodyPr/>
                    <a:lstStyle/>
                    <a:p>
                      <a:pPr marL="72000" algn="l" fontAlgn="b"/>
                      <a:r>
                        <a:rPr lang="da-DK" sz="900" b="0" i="0" u="none" strike="noStrike" dirty="0">
                          <a:solidFill>
                            <a:srgbClr val="000000"/>
                          </a:solidFill>
                          <a:effectLst/>
                          <a:highlight>
                            <a:srgbClr val="FFFF00"/>
                          </a:highlight>
                          <a:latin typeface="Neue Haas Grotesk Text Pro" panose="020B0504020202020204" pitchFamily="34" charset="0"/>
                        </a:rPr>
                        <a:t>(Auto 12) Udform afslagsårsager til udvidet helbredtillæg</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highlight>
                            <a:srgbClr val="FFFF00"/>
                          </a:highlight>
                          <a:latin typeface="Neue Haas Grotesk Text Pro" panose="020B0504020202020204" pitchFamily="34" charset="0"/>
                        </a:rPr>
                        <a:t>Obligatorisk</a:t>
                      </a: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extLst>
                  <a:ext uri="{0D108BD9-81ED-4DB2-BD59-A6C34878D82A}">
                    <a16:rowId xmlns:a16="http://schemas.microsoft.com/office/drawing/2014/main" val="139844788"/>
                  </a:ext>
                </a:extLst>
              </a:tr>
              <a:tr h="337807">
                <a:tc>
                  <a:txBody>
                    <a:bodyPr/>
                    <a:lstStyle/>
                    <a:p>
                      <a:pPr marL="72000" algn="l" fontAlgn="b"/>
                      <a:r>
                        <a:rPr lang="da-DK" sz="900" b="0" i="0" u="none" strike="noStrike" dirty="0">
                          <a:solidFill>
                            <a:srgbClr val="000000"/>
                          </a:solidFill>
                          <a:effectLst/>
                          <a:highlight>
                            <a:srgbClr val="FFFF00"/>
                          </a:highlight>
                          <a:latin typeface="Neue Haas Grotesk Text Pro" panose="020B0504020202020204" pitchFamily="34" charset="0"/>
                        </a:rPr>
                        <a:t>(Auto 13) Kontroller individuel tekst på løbende personlige tillæg og tilret efter behov</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highlight>
                            <a:srgbClr val="FFFF00"/>
                          </a:highlight>
                          <a:latin typeface="Neue Haas Grotesk Text Pro" panose="020B0504020202020204" pitchFamily="34" charset="0"/>
                        </a:rPr>
                        <a:t>Obligatorisk</a:t>
                      </a: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extLst>
                  <a:ext uri="{0D108BD9-81ED-4DB2-BD59-A6C34878D82A}">
                    <a16:rowId xmlns:a16="http://schemas.microsoft.com/office/drawing/2014/main" val="1427517935"/>
                  </a:ext>
                </a:extLst>
              </a:tr>
              <a:tr h="337807">
                <a:tc>
                  <a:txBody>
                    <a:bodyPr/>
                    <a:lstStyle/>
                    <a:p>
                      <a:pPr marL="72000" algn="l" fontAlgn="b"/>
                      <a:r>
                        <a:rPr lang="da-DK" sz="900" b="0" i="0" u="none" strike="noStrike" dirty="0">
                          <a:solidFill>
                            <a:srgbClr val="000000"/>
                          </a:solidFill>
                          <a:effectLst/>
                          <a:highlight>
                            <a:srgbClr val="FFFF00"/>
                          </a:highlight>
                          <a:latin typeface="Neue Haas Grotesk Text Pro" panose="020B0504020202020204" pitchFamily="34" charset="0"/>
                        </a:rPr>
                        <a:t>(Auto 14) Opsæt afslagsårsager til udvidet helbredtillæg</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highlight>
                            <a:srgbClr val="FFFF00"/>
                          </a:highlight>
                          <a:latin typeface="Neue Haas Grotesk Text Pro" panose="020B0504020202020204" pitchFamily="34" charset="0"/>
                        </a:rPr>
                        <a:t>Obligatorisk</a:t>
                      </a: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tc>
                  <a:txBody>
                    <a:bodyPr/>
                    <a:lstStyle/>
                    <a:p>
                      <a:pPr algn="ctr"/>
                      <a:r>
                        <a:rPr lang="da-DK" sz="900" dirty="0">
                          <a:highlight>
                            <a:srgbClr val="FFFF00"/>
                          </a:highlight>
                          <a:latin typeface="Neue Haas Grotesk Text Pro" panose="020B0504020202020204" pitchFamily="34" charset="0"/>
                        </a:rPr>
                        <a:t>X</a:t>
                      </a:r>
                    </a:p>
                  </a:txBody>
                  <a:tcPr anchor="ctr"/>
                </a:tc>
                <a:tc>
                  <a:txBody>
                    <a:bodyPr/>
                    <a:lstStyle/>
                    <a:p>
                      <a:pPr algn="ctr"/>
                      <a:endParaRPr lang="da-DK" sz="900" dirty="0">
                        <a:highlight>
                          <a:srgbClr val="FFFF00"/>
                        </a:highlight>
                        <a:latin typeface="Neue Haas Grotesk Text Pro" panose="020B0504020202020204" pitchFamily="34" charset="0"/>
                      </a:endParaRPr>
                    </a:p>
                  </a:txBody>
                  <a:tcPr anchor="ctr"/>
                </a:tc>
                <a:extLst>
                  <a:ext uri="{0D108BD9-81ED-4DB2-BD59-A6C34878D82A}">
                    <a16:rowId xmlns:a16="http://schemas.microsoft.com/office/drawing/2014/main" val="656922561"/>
                  </a:ext>
                </a:extLst>
              </a:tr>
            </a:tbl>
          </a:graphicData>
        </a:graphic>
      </p:graphicFrame>
      <p:sp>
        <p:nvSpPr>
          <p:cNvPr id="8" name="Tekstfelt 7">
            <a:extLst>
              <a:ext uri="{FF2B5EF4-FFF2-40B4-BE49-F238E27FC236}">
                <a16:creationId xmlns:a16="http://schemas.microsoft.com/office/drawing/2014/main" id="{0B368D36-469B-C307-8CF5-A0319B3538F8}"/>
              </a:ext>
            </a:extLst>
          </p:cNvPr>
          <p:cNvSpPr txBox="1"/>
          <p:nvPr/>
        </p:nvSpPr>
        <p:spPr>
          <a:xfrm>
            <a:off x="5868145" y="179777"/>
            <a:ext cx="3275856" cy="577081"/>
          </a:xfrm>
          <a:prstGeom prst="rect">
            <a:avLst/>
          </a:prstGeom>
          <a:noFill/>
          <a:ln>
            <a:noFill/>
          </a:ln>
        </p:spPr>
        <p:txBody>
          <a:bodyPr wrap="square">
            <a:spAutoFit/>
          </a:bodyPr>
          <a:lstStyle/>
          <a:p>
            <a:r>
              <a:rPr lang="da-DK" sz="1050" u="sng" dirty="0"/>
              <a:t>Forklaring af markeringer: </a:t>
            </a:r>
          </a:p>
          <a:p>
            <a:r>
              <a:rPr lang="da-DK" sz="1050" dirty="0"/>
              <a:t>(X) = I kan tage stilling til, hvordan/om opgaven skal løses</a:t>
            </a:r>
          </a:p>
          <a:p>
            <a:r>
              <a:rPr lang="da-DK" sz="1050" dirty="0"/>
              <a:t>X = I kan løse hele opgaven</a:t>
            </a:r>
          </a:p>
        </p:txBody>
      </p:sp>
    </p:spTree>
    <p:extLst>
      <p:ext uri="{BB962C8B-B14F-4D97-AF65-F5344CB8AC3E}">
        <p14:creationId xmlns:p14="http://schemas.microsoft.com/office/powerpoint/2010/main" val="4074645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521344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Ikke analyserede fejlmeldinger</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5" name="Picture 4">
            <a:extLst>
              <a:ext uri="{FF2B5EF4-FFF2-40B4-BE49-F238E27FC236}">
                <a16:creationId xmlns:a16="http://schemas.microsoft.com/office/drawing/2014/main" id="{D4DAED3F-0C03-CF94-B674-463B8E38F3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461768"/>
            <a:ext cx="9144000" cy="2830832"/>
          </a:xfrm>
          <a:prstGeom prst="rect">
            <a:avLst/>
          </a:prstGeom>
        </p:spPr>
      </p:pic>
      <p:sp>
        <p:nvSpPr>
          <p:cNvPr id="6" name="Speech Bubble: Rectangle 5">
            <a:extLst>
              <a:ext uri="{FF2B5EF4-FFF2-40B4-BE49-F238E27FC236}">
                <a16:creationId xmlns:a16="http://schemas.microsoft.com/office/drawing/2014/main" id="{6D56D6C2-DFC9-1474-C6A3-D38AC11DD64C}"/>
              </a:ext>
            </a:extLst>
          </p:cNvPr>
          <p:cNvSpPr/>
          <p:nvPr/>
        </p:nvSpPr>
        <p:spPr>
          <a:xfrm>
            <a:off x="7654941" y="1771171"/>
            <a:ext cx="1579231" cy="413239"/>
          </a:xfrm>
          <a:prstGeom prst="wedgeRectCallout">
            <a:avLst>
              <a:gd name="adj1" fmla="val 36098"/>
              <a:gd name="adj2" fmla="val 282351"/>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13 </a:t>
            </a:r>
            <a:r>
              <a:rPr lang="en-US" sz="1067" dirty="0" err="1"/>
              <a:t>åbne</a:t>
            </a:r>
            <a:r>
              <a:rPr lang="en-US" sz="1067" dirty="0"/>
              <a:t> </a:t>
            </a:r>
            <a:r>
              <a:rPr lang="en-US" sz="1067" dirty="0" err="1"/>
              <a:t>henvendelser</a:t>
            </a:r>
            <a:r>
              <a:rPr lang="en-US" sz="1067" dirty="0"/>
              <a:t> </a:t>
            </a:r>
          </a:p>
        </p:txBody>
      </p:sp>
      <p:sp>
        <p:nvSpPr>
          <p:cNvPr id="7" name="Speech Bubble: Rectangle 6">
            <a:extLst>
              <a:ext uri="{FF2B5EF4-FFF2-40B4-BE49-F238E27FC236}">
                <a16:creationId xmlns:a16="http://schemas.microsoft.com/office/drawing/2014/main" id="{4B7FA0FD-D0CB-683E-B7D1-45EF7361FEB5}"/>
              </a:ext>
            </a:extLst>
          </p:cNvPr>
          <p:cNvSpPr/>
          <p:nvPr/>
        </p:nvSpPr>
        <p:spPr>
          <a:xfrm>
            <a:off x="2549192" y="1760319"/>
            <a:ext cx="1579231" cy="413239"/>
          </a:xfrm>
          <a:prstGeom prst="wedgeRectCallout">
            <a:avLst>
              <a:gd name="adj1" fmla="val 22882"/>
              <a:gd name="adj2" fmla="val 274851"/>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Release 3.0.0</a:t>
            </a:r>
          </a:p>
        </p:txBody>
      </p:sp>
      <p:sp>
        <p:nvSpPr>
          <p:cNvPr id="8" name="Speech Bubble: Rectangle 2">
            <a:extLst>
              <a:ext uri="{FF2B5EF4-FFF2-40B4-BE49-F238E27FC236}">
                <a16:creationId xmlns:a16="http://schemas.microsoft.com/office/drawing/2014/main" id="{6F17D05D-B0BB-49DD-8B57-91D80894AD6A}"/>
              </a:ext>
            </a:extLst>
          </p:cNvPr>
          <p:cNvSpPr/>
          <p:nvPr/>
        </p:nvSpPr>
        <p:spPr>
          <a:xfrm>
            <a:off x="5887999" y="1767939"/>
            <a:ext cx="1579231" cy="413239"/>
          </a:xfrm>
          <a:prstGeom prst="wedgeRectCallout">
            <a:avLst>
              <a:gd name="adj1" fmla="val 95513"/>
              <a:gd name="adj2" fmla="val 280674"/>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Release 4.0.0</a:t>
            </a:r>
          </a:p>
        </p:txBody>
      </p:sp>
    </p:spTree>
    <p:extLst>
      <p:ext uri="{BB962C8B-B14F-4D97-AF65-F5344CB8AC3E}">
        <p14:creationId xmlns:p14="http://schemas.microsoft.com/office/powerpoint/2010/main" val="2640011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5E281-5DB2-CE83-9046-E14F4760CFF1}"/>
              </a:ext>
            </a:extLst>
          </p:cNvPr>
          <p:cNvSpPr>
            <a:spLocks noGrp="1"/>
          </p:cNvSpPr>
          <p:nvPr>
            <p:ph type="title"/>
          </p:nvPr>
        </p:nvSpPr>
        <p:spPr/>
        <p:txBody>
          <a:bodyPr/>
          <a:lstStyle/>
          <a:p>
            <a:r>
              <a:rPr lang="da-DK" dirty="0"/>
              <a:t>Godkendte fejl</a:t>
            </a:r>
          </a:p>
        </p:txBody>
      </p:sp>
      <p:sp>
        <p:nvSpPr>
          <p:cNvPr id="3" name="Pladsholder til tekst 2">
            <a:extLst>
              <a:ext uri="{FF2B5EF4-FFF2-40B4-BE49-F238E27FC236}">
                <a16:creationId xmlns:a16="http://schemas.microsoft.com/office/drawing/2014/main" id="{9971C31E-0F48-E589-B2FB-12031BF30388}"/>
              </a:ext>
            </a:extLst>
          </p:cNvPr>
          <p:cNvSpPr>
            <a:spLocks noGrp="1"/>
          </p:cNvSpPr>
          <p:nvPr>
            <p:ph type="body" sz="quarter" idx="11"/>
          </p:nvPr>
        </p:nvSpPr>
        <p:spPr/>
        <p:txBody>
          <a:bodyPr/>
          <a:lstStyle/>
          <a:p>
            <a:r>
              <a:rPr lang="da-DK" dirty="0"/>
              <a:t>Status på driften</a:t>
            </a:r>
          </a:p>
        </p:txBody>
      </p:sp>
      <p:pic>
        <p:nvPicPr>
          <p:cNvPr id="7" name="Picture 2">
            <a:extLst>
              <a:ext uri="{FF2B5EF4-FFF2-40B4-BE49-F238E27FC236}">
                <a16:creationId xmlns:a16="http://schemas.microsoft.com/office/drawing/2014/main" id="{CCDD11B9-540D-B65A-D54F-70E95AAD6BB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413933"/>
            <a:ext cx="9144000" cy="2971800"/>
          </a:xfrm>
          <a:prstGeom prst="rect">
            <a:avLst/>
          </a:prstGeom>
        </p:spPr>
      </p:pic>
      <p:sp>
        <p:nvSpPr>
          <p:cNvPr id="8" name="Speech Bubble: Rectangle 4">
            <a:extLst>
              <a:ext uri="{FF2B5EF4-FFF2-40B4-BE49-F238E27FC236}">
                <a16:creationId xmlns:a16="http://schemas.microsoft.com/office/drawing/2014/main" id="{6E85909B-898C-5B46-C2AB-45F674208533}"/>
              </a:ext>
            </a:extLst>
          </p:cNvPr>
          <p:cNvSpPr/>
          <p:nvPr/>
        </p:nvSpPr>
        <p:spPr>
          <a:xfrm>
            <a:off x="7263260" y="1668780"/>
            <a:ext cx="1412428" cy="313275"/>
          </a:xfrm>
          <a:prstGeom prst="wedgeRectCallout">
            <a:avLst>
              <a:gd name="adj1" fmla="val 73908"/>
              <a:gd name="adj2" fmla="val 322581"/>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15 </a:t>
            </a:r>
            <a:r>
              <a:rPr lang="en-US" sz="1067" dirty="0" err="1"/>
              <a:t>fejl</a:t>
            </a:r>
            <a:endParaRPr lang="en-US" sz="1067" dirty="0"/>
          </a:p>
        </p:txBody>
      </p:sp>
    </p:spTree>
    <p:extLst>
      <p:ext uri="{BB962C8B-B14F-4D97-AF65-F5344CB8AC3E}">
        <p14:creationId xmlns:p14="http://schemas.microsoft.com/office/powerpoint/2010/main" val="1707637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7" name="Billede 6">
            <a:extLst>
              <a:ext uri="{FF2B5EF4-FFF2-40B4-BE49-F238E27FC236}">
                <a16:creationId xmlns:a16="http://schemas.microsoft.com/office/drawing/2014/main" id="{7F09A164-66FC-1B0D-8D64-567C642508C9}"/>
              </a:ext>
            </a:extLst>
          </p:cNvPr>
          <p:cNvPicPr>
            <a:picLocks noChangeAspect="1"/>
          </p:cNvPicPr>
          <p:nvPr/>
        </p:nvPicPr>
        <p:blipFill>
          <a:blip r:embed="rId2"/>
          <a:stretch>
            <a:fillRect/>
          </a:stretch>
        </p:blipFill>
        <p:spPr>
          <a:xfrm>
            <a:off x="0" y="1031275"/>
            <a:ext cx="9144000" cy="4112225"/>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2061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26FCC-54FD-98E7-8002-4758C784C159}"/>
              </a:ext>
            </a:extLst>
          </p:cNvPr>
          <p:cNvSpPr>
            <a:spLocks noGrp="1"/>
          </p:cNvSpPr>
          <p:nvPr>
            <p:ph type="title"/>
          </p:nvPr>
        </p:nvSpPr>
        <p:spPr/>
        <p:txBody>
          <a:bodyPr/>
          <a:lstStyle/>
          <a:p>
            <a:r>
              <a:rPr lang="da-DK" dirty="0"/>
              <a:t>Tidslinje</a:t>
            </a:r>
          </a:p>
        </p:txBody>
      </p:sp>
      <p:sp>
        <p:nvSpPr>
          <p:cNvPr id="4" name="Pladsholder til tekst 3">
            <a:extLst>
              <a:ext uri="{FF2B5EF4-FFF2-40B4-BE49-F238E27FC236}">
                <a16:creationId xmlns:a16="http://schemas.microsoft.com/office/drawing/2014/main" id="{BEBEE310-5070-A4A8-604C-B4D2A56E8D3C}"/>
              </a:ext>
            </a:extLst>
          </p:cNvPr>
          <p:cNvSpPr>
            <a:spLocks noGrp="1"/>
          </p:cNvSpPr>
          <p:nvPr>
            <p:ph type="body" sz="quarter" idx="11"/>
          </p:nvPr>
        </p:nvSpPr>
        <p:spPr/>
        <p:txBody>
          <a:bodyPr/>
          <a:lstStyle/>
          <a:p>
            <a:r>
              <a:rPr lang="da-DK" dirty="0"/>
              <a:t>Implementeringsaktiviteter</a:t>
            </a:r>
          </a:p>
        </p:txBody>
      </p:sp>
      <p:graphicFrame>
        <p:nvGraphicFramePr>
          <p:cNvPr id="6" name="Diagram 5">
            <a:extLst>
              <a:ext uri="{FF2B5EF4-FFF2-40B4-BE49-F238E27FC236}">
                <a16:creationId xmlns:a16="http://schemas.microsoft.com/office/drawing/2014/main" id="{37392AEB-E0F7-706E-480E-A50629469C6A}"/>
              </a:ext>
            </a:extLst>
          </p:cNvPr>
          <p:cNvGraphicFramePr/>
          <p:nvPr>
            <p:extLst>
              <p:ext uri="{D42A27DB-BD31-4B8C-83A1-F6EECF244321}">
                <p14:modId xmlns:p14="http://schemas.microsoft.com/office/powerpoint/2010/main" val="215599540"/>
              </p:ext>
            </p:extLst>
          </p:nvPr>
        </p:nvGraphicFramePr>
        <p:xfrm>
          <a:off x="0" y="539750"/>
          <a:ext cx="9144000" cy="460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l: nedad 7">
            <a:extLst>
              <a:ext uri="{FF2B5EF4-FFF2-40B4-BE49-F238E27FC236}">
                <a16:creationId xmlns:a16="http://schemas.microsoft.com/office/drawing/2014/main" id="{0E3A3505-0DD2-F223-8DF0-7E9266094B78}"/>
              </a:ext>
            </a:extLst>
          </p:cNvPr>
          <p:cNvSpPr/>
          <p:nvPr/>
        </p:nvSpPr>
        <p:spPr>
          <a:xfrm>
            <a:off x="801423" y="1083561"/>
            <a:ext cx="1718733" cy="913477"/>
          </a:xfrm>
          <a:prstGeom prst="down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R4.0</a:t>
            </a:r>
          </a:p>
          <a:p>
            <a:pPr algn="ctr"/>
            <a:r>
              <a:rPr lang="da-DK" sz="1200" b="1" dirty="0">
                <a:latin typeface="Arial"/>
                <a:cs typeface="Arial"/>
              </a:rPr>
              <a:t>Go live</a:t>
            </a:r>
          </a:p>
          <a:p>
            <a:pPr algn="ctr"/>
            <a:r>
              <a:rPr lang="da-DK" sz="1200" b="1" dirty="0">
                <a:latin typeface="Arial"/>
                <a:cs typeface="Arial"/>
              </a:rPr>
              <a:t>30. okt.</a:t>
            </a:r>
          </a:p>
        </p:txBody>
      </p:sp>
      <p:grpSp>
        <p:nvGrpSpPr>
          <p:cNvPr id="3" name="Gruppe 2">
            <a:extLst>
              <a:ext uri="{FF2B5EF4-FFF2-40B4-BE49-F238E27FC236}">
                <a16:creationId xmlns:a16="http://schemas.microsoft.com/office/drawing/2014/main" id="{C55758CA-0A5E-C935-6274-B236F83AB53E}"/>
              </a:ext>
            </a:extLst>
          </p:cNvPr>
          <p:cNvGrpSpPr/>
          <p:nvPr/>
        </p:nvGrpSpPr>
        <p:grpSpPr>
          <a:xfrm>
            <a:off x="2520156" y="753533"/>
            <a:ext cx="6056578" cy="1396999"/>
            <a:chOff x="2853266" y="677333"/>
            <a:chExt cx="6056578" cy="1396999"/>
          </a:xfrm>
        </p:grpSpPr>
        <p:sp>
          <p:nvSpPr>
            <p:cNvPr id="9" name="Pil: nedad 8">
              <a:extLst>
                <a:ext uri="{FF2B5EF4-FFF2-40B4-BE49-F238E27FC236}">
                  <a16:creationId xmlns:a16="http://schemas.microsoft.com/office/drawing/2014/main" id="{65B106A0-51D2-2778-9585-3217CE630868}"/>
                </a:ext>
              </a:extLst>
            </p:cNvPr>
            <p:cNvSpPr/>
            <p:nvPr/>
          </p:nvSpPr>
          <p:spPr>
            <a:xfrm>
              <a:off x="7191111" y="677333"/>
              <a:ext cx="1718733" cy="1396999"/>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Pilot afslutter 1. dec.</a:t>
              </a:r>
            </a:p>
          </p:txBody>
        </p:sp>
        <p:sp>
          <p:nvSpPr>
            <p:cNvPr id="10" name="Tekstfelt 9">
              <a:extLst>
                <a:ext uri="{FF2B5EF4-FFF2-40B4-BE49-F238E27FC236}">
                  <a16:creationId xmlns:a16="http://schemas.microsoft.com/office/drawing/2014/main" id="{183B8A7D-6616-4B0D-D815-5D1F7AABDED1}"/>
                </a:ext>
              </a:extLst>
            </p:cNvPr>
            <p:cNvSpPr txBox="1"/>
            <p:nvPr/>
          </p:nvSpPr>
          <p:spPr>
            <a:xfrm>
              <a:off x="2853266" y="677333"/>
              <a:ext cx="4783667" cy="762212"/>
            </a:xfrm>
            <a:prstGeom prst="rect">
              <a:avLst/>
            </a:prstGeom>
            <a:solidFill>
              <a:schemeClr val="tx2"/>
            </a:solidFill>
            <a:ln>
              <a:noFill/>
            </a:ln>
          </p:spPr>
          <p:txBody>
            <a:bodyPr wrap="square" rtlCol="0">
              <a:noAutofit/>
            </a:bodyPr>
            <a:lstStyle/>
            <a:p>
              <a:pPr algn="l"/>
              <a:r>
                <a:rPr lang="da-DK" sz="1100" u="sng" dirty="0">
                  <a:solidFill>
                    <a:schemeClr val="bg1"/>
                  </a:solidFill>
                  <a:latin typeface="Neue Haas Grotesk Text Pro" panose="020B0504020202020204" pitchFamily="34" charset="0"/>
                  <a:cs typeface="Arial"/>
                </a:rPr>
                <a:t>Pilotafprøvning:</a:t>
              </a:r>
            </a:p>
            <a:p>
              <a:pPr marL="228600" indent="-228600" algn="l">
                <a:buFont typeface="+mj-lt"/>
                <a:buAutoNum type="arabicPeriod"/>
              </a:pPr>
              <a:r>
                <a:rPr lang="da-DK" sz="1100" dirty="0">
                  <a:solidFill>
                    <a:schemeClr val="bg1"/>
                  </a:solidFill>
                  <a:latin typeface="Neue Haas Grotesk Text Pro" panose="020B0504020202020204" pitchFamily="34" charset="0"/>
                  <a:cs typeface="Arial"/>
                </a:rPr>
                <a:t>Automatisk behandling af personlige tillæg.</a:t>
              </a:r>
            </a:p>
            <a:p>
              <a:pPr marL="228600" indent="-228600" algn="l">
                <a:buFont typeface="+mj-lt"/>
                <a:buAutoNum type="arabicPeriod"/>
              </a:pPr>
              <a:r>
                <a:rPr lang="da-DK" sz="1100" strike="sngStrike" dirty="0">
                  <a:solidFill>
                    <a:schemeClr val="bg1"/>
                  </a:solidFill>
                  <a:latin typeface="Neue Haas Grotesk Text Pro" panose="020B0504020202020204" pitchFamily="34" charset="0"/>
                  <a:cs typeface="Arial"/>
                </a:rPr>
                <a:t>Prisaftaler og </a:t>
              </a:r>
              <a:r>
                <a:rPr lang="da-DK" sz="1100" strike="sngStrike" dirty="0" err="1">
                  <a:solidFill>
                    <a:schemeClr val="bg1"/>
                  </a:solidFill>
                  <a:latin typeface="Neue Haas Grotesk Text Pro" panose="020B0504020202020204" pitchFamily="34" charset="0"/>
                  <a:cs typeface="Arial"/>
                </a:rPr>
                <a:t>beregningsmodul</a:t>
              </a:r>
              <a:r>
                <a:rPr lang="da-DK" sz="1100" strike="sngStrike" dirty="0">
                  <a:solidFill>
                    <a:schemeClr val="bg1"/>
                  </a:solidFill>
                  <a:latin typeface="Neue Haas Grotesk Text Pro" panose="020B0504020202020204" pitchFamily="34" charset="0"/>
                  <a:cs typeface="Arial"/>
                </a:rPr>
                <a:t> til udvidet helbredstillæg. </a:t>
              </a:r>
            </a:p>
            <a:p>
              <a:pPr marL="228600" indent="-228600" algn="l">
                <a:buFont typeface="+mj-lt"/>
                <a:buAutoNum type="arabicPeriod"/>
              </a:pPr>
              <a:r>
                <a:rPr lang="da-DK" sz="1100" dirty="0">
                  <a:solidFill>
                    <a:schemeClr val="bg1"/>
                  </a:solidFill>
                  <a:latin typeface="Neue Haas Grotesk Text Pro" panose="020B0504020202020204" pitchFamily="34" charset="0"/>
                  <a:cs typeface="Arial"/>
                </a:rPr>
                <a:t>Stop træk tilbage i tid.</a:t>
              </a:r>
            </a:p>
            <a:p>
              <a:pPr algn="l"/>
              <a:endParaRPr lang="da-DK" sz="1100" dirty="0" err="1">
                <a:latin typeface="Neue Haas Grotesk Text Pro" panose="020B0504020202020204" pitchFamily="34" charset="0"/>
                <a:cs typeface="Arial"/>
              </a:endParaRPr>
            </a:p>
          </p:txBody>
        </p:sp>
      </p:grpSp>
      <p:sp>
        <p:nvSpPr>
          <p:cNvPr id="5" name="Tekstfelt 4">
            <a:extLst>
              <a:ext uri="{FF2B5EF4-FFF2-40B4-BE49-F238E27FC236}">
                <a16:creationId xmlns:a16="http://schemas.microsoft.com/office/drawing/2014/main" id="{A7D74D92-4746-06A4-12E3-B455BF786989}"/>
              </a:ext>
            </a:extLst>
          </p:cNvPr>
          <p:cNvSpPr txBox="1"/>
          <p:nvPr/>
        </p:nvSpPr>
        <p:spPr>
          <a:xfrm>
            <a:off x="7047177" y="3894668"/>
            <a:ext cx="2006600" cy="478366"/>
          </a:xfrm>
          <a:prstGeom prst="rect">
            <a:avLst/>
          </a:prstGeom>
          <a:solidFill>
            <a:schemeClr val="tx2"/>
          </a:solidFill>
          <a:ln w="38100">
            <a:solidFill>
              <a:schemeClr val="accent1"/>
            </a:solidFill>
          </a:ln>
        </p:spPr>
        <p:txBody>
          <a:bodyPr wrap="square" rtlCol="0">
            <a:noAutofit/>
          </a:bodyPr>
          <a:lstStyle/>
          <a:p>
            <a:pPr algn="l"/>
            <a:r>
              <a:rPr lang="da-DK" sz="1200" b="1" dirty="0">
                <a:solidFill>
                  <a:schemeClr val="bg1"/>
                </a:solidFill>
                <a:latin typeface="Helvetica" pitchFamily="2" charset="0"/>
                <a:cs typeface="Arial"/>
              </a:rPr>
              <a:t>OBS: Pilotafprøvningen afsluttes d. 1. december</a:t>
            </a:r>
          </a:p>
        </p:txBody>
      </p:sp>
    </p:spTree>
    <p:extLst>
      <p:ext uri="{BB962C8B-B14F-4D97-AF65-F5344CB8AC3E}">
        <p14:creationId xmlns:p14="http://schemas.microsoft.com/office/powerpoint/2010/main" val="34627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820E5-60DF-1FAA-45B7-CF8133F3961B}"/>
              </a:ext>
            </a:extLst>
          </p:cNvPr>
          <p:cNvSpPr>
            <a:spLocks noGrp="1"/>
          </p:cNvSpPr>
          <p:nvPr>
            <p:ph type="title"/>
          </p:nvPr>
        </p:nvSpPr>
        <p:spPr/>
        <p:txBody>
          <a:bodyPr/>
          <a:lstStyle/>
          <a:p>
            <a:r>
              <a:rPr lang="da-DK" dirty="0"/>
              <a:t>Brevwebinar for systemadministrator</a:t>
            </a:r>
          </a:p>
        </p:txBody>
      </p:sp>
      <p:sp>
        <p:nvSpPr>
          <p:cNvPr id="3" name="Pladsholder til tekst 2">
            <a:extLst>
              <a:ext uri="{FF2B5EF4-FFF2-40B4-BE49-F238E27FC236}">
                <a16:creationId xmlns:a16="http://schemas.microsoft.com/office/drawing/2014/main" id="{77B872FB-807F-9092-85B2-373B3C5D4C67}"/>
              </a:ext>
            </a:extLst>
          </p:cNvPr>
          <p:cNvSpPr>
            <a:spLocks noGrp="1"/>
          </p:cNvSpPr>
          <p:nvPr>
            <p:ph type="body" sz="quarter" idx="10"/>
          </p:nvPr>
        </p:nvSpPr>
        <p:spPr/>
        <p:txBody>
          <a:bodyPr/>
          <a:lstStyle/>
          <a:p>
            <a:r>
              <a:rPr lang="da-DK" dirty="0"/>
              <a:t>14.11 afholdte KOMBIT brevwebinar for systemadministrator.</a:t>
            </a:r>
          </a:p>
          <a:p>
            <a:r>
              <a:rPr lang="da-DK" dirty="0"/>
              <a:t>Webinarets formål var at vise udvalgt opsætning på baggrund af jeres input.</a:t>
            </a:r>
          </a:p>
          <a:p>
            <a:r>
              <a:rPr lang="da-DK" dirty="0"/>
              <a:t>Der er naturligvis forskel på, hvor stor erfaring I har gjort jer med opsætning af breve. </a:t>
            </a:r>
          </a:p>
          <a:p>
            <a:r>
              <a:rPr lang="da-DK" dirty="0"/>
              <a:t>Det er vores vurdering, at der også er behov for en differentieret indsats fra KOMBIT med </a:t>
            </a:r>
            <a:r>
              <a:rPr lang="da-DK" dirty="0" err="1"/>
              <a:t>worksshops</a:t>
            </a:r>
            <a:r>
              <a:rPr lang="da-DK" dirty="0"/>
              <a:t>/webinarer, med forskellige målgrupper.</a:t>
            </a:r>
          </a:p>
          <a:p>
            <a:r>
              <a:rPr lang="da-DK" dirty="0"/>
              <a:t>Vi ser på muligheden for ovenstående. Vores fokus vil dog i første omgang være på kommende workshops om automatisering. </a:t>
            </a:r>
          </a:p>
        </p:txBody>
      </p:sp>
      <p:sp>
        <p:nvSpPr>
          <p:cNvPr id="4" name="Pladsholder til tekst 3">
            <a:extLst>
              <a:ext uri="{FF2B5EF4-FFF2-40B4-BE49-F238E27FC236}">
                <a16:creationId xmlns:a16="http://schemas.microsoft.com/office/drawing/2014/main" id="{99D4EE9D-C970-8C7E-A84D-EF3864BCCB8F}"/>
              </a:ext>
            </a:extLst>
          </p:cNvPr>
          <p:cNvSpPr>
            <a:spLocks noGrp="1"/>
          </p:cNvSpPr>
          <p:nvPr>
            <p:ph type="body" sz="quarter" idx="11"/>
          </p:nvPr>
        </p:nvSpPr>
        <p:spPr/>
        <p:txBody>
          <a:bodyPr/>
          <a:lstStyle/>
          <a:p>
            <a:r>
              <a:rPr lang="da-DK" dirty="0"/>
              <a:t>Release 4.0</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44715388-5AC1-3562-788C-87B8438BEF78}"/>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6559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BEE85-1A76-C3C5-65A3-80EB2C1F1CD4}"/>
              </a:ext>
            </a:extLst>
          </p:cNvPr>
          <p:cNvSpPr>
            <a:spLocks noGrp="1"/>
          </p:cNvSpPr>
          <p:nvPr>
            <p:ph type="title"/>
          </p:nvPr>
        </p:nvSpPr>
        <p:spPr/>
        <p:txBody>
          <a:bodyPr/>
          <a:lstStyle/>
          <a:p>
            <a:r>
              <a:rPr lang="da-DK" dirty="0"/>
              <a:t>Tidlig frigivelse af funktionalitet for revurdering</a:t>
            </a:r>
          </a:p>
        </p:txBody>
      </p:sp>
      <p:sp>
        <p:nvSpPr>
          <p:cNvPr id="3" name="Pladsholder til tekst 2">
            <a:extLst>
              <a:ext uri="{FF2B5EF4-FFF2-40B4-BE49-F238E27FC236}">
                <a16:creationId xmlns:a16="http://schemas.microsoft.com/office/drawing/2014/main" id="{5A3621FC-331C-E1F8-4AC2-122BB92A97D6}"/>
              </a:ext>
            </a:extLst>
          </p:cNvPr>
          <p:cNvSpPr>
            <a:spLocks noGrp="1"/>
          </p:cNvSpPr>
          <p:nvPr>
            <p:ph type="body" sz="quarter" idx="10"/>
          </p:nvPr>
        </p:nvSpPr>
        <p:spPr/>
        <p:txBody>
          <a:bodyPr/>
          <a:lstStyle/>
          <a:p>
            <a:r>
              <a:rPr lang="da-DK" b="1" dirty="0"/>
              <a:t>Frigives fredag d. 24.11.</a:t>
            </a:r>
          </a:p>
          <a:p>
            <a:r>
              <a:rPr lang="da-DK" dirty="0"/>
              <a:t>I vil modtage en opgave i KP omkring den nye opdaterede brevskabelon ”REVURDERING_PERSONLIGT_TILLAEG”. </a:t>
            </a:r>
          </a:p>
          <a:p>
            <a:pPr marL="171450" indent="-171450">
              <a:buFont typeface="Arial" panose="020B0604020202020204" pitchFamily="34" charset="0"/>
              <a:buChar char="•"/>
            </a:pPr>
            <a:r>
              <a:rPr lang="da-DK" u="sng" dirty="0"/>
              <a:t>Hvis I ikke har overskrevet brevskabelonen</a:t>
            </a:r>
            <a:r>
              <a:rPr lang="da-DK" dirty="0"/>
              <a:t>, skal I ikke gøre noget og kan se bort fra opgaven. </a:t>
            </a:r>
          </a:p>
          <a:p>
            <a:pPr marL="171450" indent="-171450">
              <a:buFont typeface="Arial" panose="020B0604020202020204" pitchFamily="34" charset="0"/>
              <a:buChar char="•"/>
            </a:pPr>
            <a:r>
              <a:rPr lang="da-DK" u="sng" dirty="0"/>
              <a:t>Hvis I derimod </a:t>
            </a:r>
            <a:r>
              <a:rPr lang="da-DK" i="1" u="sng" dirty="0"/>
              <a:t>har</a:t>
            </a:r>
            <a:r>
              <a:rPr lang="da-DK" u="sng" dirty="0"/>
              <a:t> overskrevet skabelonen</a:t>
            </a:r>
            <a:r>
              <a:rPr lang="da-DK" dirty="0"/>
              <a:t>, anbefaler vi, at I blot redigerer jeres overskrivning og retter stavefejlen selv og desuden ser bort fra opgaven omkring ny brevskabelon. </a:t>
            </a:r>
            <a:r>
              <a:rPr lang="da-DK" b="1" dirty="0"/>
              <a:t>I kan rette brevskabelonen allerede i dag.</a:t>
            </a:r>
            <a:r>
              <a:rPr lang="da-DK" dirty="0"/>
              <a:t> </a:t>
            </a:r>
          </a:p>
          <a:p>
            <a:r>
              <a:rPr lang="da-DK" dirty="0"/>
              <a:t>Kommuner med over 10 opgaver pr. 24.11 er blevet kontaktet.</a:t>
            </a:r>
          </a:p>
        </p:txBody>
      </p:sp>
      <p:sp>
        <p:nvSpPr>
          <p:cNvPr id="4" name="Pladsholder til tekst 3">
            <a:extLst>
              <a:ext uri="{FF2B5EF4-FFF2-40B4-BE49-F238E27FC236}">
                <a16:creationId xmlns:a16="http://schemas.microsoft.com/office/drawing/2014/main" id="{1031A4C8-6E81-56F9-AFE6-BB2D5891FB76}"/>
              </a:ext>
            </a:extLst>
          </p:cNvPr>
          <p:cNvSpPr>
            <a:spLocks noGrp="1"/>
          </p:cNvSpPr>
          <p:nvPr>
            <p:ph type="body" sz="quarter" idx="11"/>
          </p:nvPr>
        </p:nvSpPr>
        <p:spPr/>
        <p:txBody>
          <a:bodyPr/>
          <a:lstStyle/>
          <a:p>
            <a:r>
              <a:rPr lang="da-DK" dirty="0"/>
              <a:t>Release 4.0</a:t>
            </a:r>
          </a:p>
        </p:txBody>
      </p:sp>
      <p:pic>
        <p:nvPicPr>
          <p:cNvPr id="1026" name="Billede 6" descr="billede">
            <a:extLst>
              <a:ext uri="{FF2B5EF4-FFF2-40B4-BE49-F238E27FC236}">
                <a16:creationId xmlns:a16="http://schemas.microsoft.com/office/drawing/2014/main" id="{94B9A064-C085-7899-5B88-C59A613CFE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419225"/>
            <a:ext cx="4169834" cy="235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2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02d__x002d__x002d_ xmlns="96c47bad-65db-4d5f-86bb-1c02544a7891">Præsentationsmaterialer</_x002d__x002d__x002d_>
    <_x002d__x002d_ xmlns="96c47bad-65db-4d5f-86bb-1c02544a7891" xsi:nil="true"/>
    <IconOverlay xmlns="http://schemas.microsoft.com/sharepoint/v4" xsi:nil="true"/>
    <Sortering xmlns="96c47bad-65db-4d5f-86bb-1c02544a7891">790</Sortering>
    <Download xmlns="96c47bad-65db-4d5f-86bb-1c02544a7891" xsi:nil="true"/>
    <yboy xmlns="96c47bad-65db-4d5f-86bb-1c02544a7891">
      <UserInfo>
        <DisplayName/>
        <AccountId xsi:nil="true"/>
        <AccountType/>
      </UserInfo>
    </yboy>
    <_x002d_ xmlns="96c47bad-65db-4d5f-86bb-1c02544a7891">Præsentationsmaterialer</_x002d_>
    <Forsideemne xmlns="96c47bad-65db-4d5f-86bb-1c02544a7891">Møder (KP)</Forsideemn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50E607AEC89A64FB01FB1CE00625A5F" ma:contentTypeVersion="11" ma:contentTypeDescription="Opret et nyt dokument." ma:contentTypeScope="" ma:versionID="08eeacecd7cf9fa4b62276a3e3a7ecf7">
  <xsd:schema xmlns:xsd="http://www.w3.org/2001/XMLSchema" xmlns:xs="http://www.w3.org/2001/XMLSchema" xmlns:p="http://schemas.microsoft.com/office/2006/metadata/properties" xmlns:ns2="96c47bad-65db-4d5f-86bb-1c02544a7891" xmlns:ns3="http://schemas.microsoft.com/sharepoint/v4" xmlns:ns4="f82b57f8-2ccb-4ab0-a5d2-1bfd24bdaa36" targetNamespace="http://schemas.microsoft.com/office/2006/metadata/properties" ma:root="true" ma:fieldsID="4b1b9caf7c048ffd508799d88ac70002" ns2:_="" ns3:_="" ns4:_="">
    <xsd:import namespace="96c47bad-65db-4d5f-86bb-1c02544a7891"/>
    <xsd:import namespace="http://schemas.microsoft.com/sharepoint/v4"/>
    <xsd:import namespace="f82b57f8-2ccb-4ab0-a5d2-1bfd24bdaa36"/>
    <xsd:element name="properties">
      <xsd:complexType>
        <xsd:sequence>
          <xsd:element name="documentManagement">
            <xsd:complexType>
              <xsd:all>
                <xsd:element ref="ns2:Forsideemne" minOccurs="0"/>
                <xsd:element ref="ns2:_x002d_" minOccurs="0"/>
                <xsd:element ref="ns2:_x002d__x002d_" minOccurs="0"/>
                <xsd:element ref="ns2:Sortering" minOccurs="0"/>
                <xsd:element ref="ns2:Download" minOccurs="0"/>
                <xsd:element ref="ns3:IconOverlay" minOccurs="0"/>
                <xsd:element ref="ns2:yboy" minOccurs="0"/>
                <xsd:element ref="ns2:_x002d__x002d__x002d_"/>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47bad-65db-4d5f-86bb-1c02544a7891" elementFormDefault="qualified">
    <xsd:import namespace="http://schemas.microsoft.com/office/2006/documentManagement/types"/>
    <xsd:import namespace="http://schemas.microsoft.com/office/infopath/2007/PartnerControls"/>
    <xsd:element name="Forsideemne" ma:index="2" nillable="true" ma:displayName="Forsideemne" ma:format="Dropdown" ma:internalName="Forsideemne">
      <xsd:simpleType>
        <xsd:restriction base="dms:Choice">
          <xsd:enumeration value="Forvaltningshåndbog"/>
          <xsd:enumeration value="Høringsmateriale"/>
          <xsd:enumeration value="KL-breve"/>
          <xsd:enumeration value="KLIK-opgaver"/>
          <xsd:enumeration value="KLIK-opgaver og bilag (KP Basis)"/>
          <xsd:enumeration value="KLIK-opgaver og bilag (KP)"/>
          <xsd:enumeration value="Bilag (KP Basis)"/>
          <xsd:enumeration value="Præsentationer"/>
          <xsd:enumeration value="Præsentationer (KMD SPK)"/>
          <xsd:enumeration value="Generelle præsentationer (KP Basis)"/>
          <xsd:enumeration value="Implementeringshåndbog for KMD SPK"/>
          <xsd:enumeration value="Implementeringsmaterialer (KP Basis)"/>
          <xsd:enumeration value="Implementeringsmaterialer (KP)"/>
          <xsd:enumeration value="SPK integrationer"/>
          <xsd:enumeration value="Vejledninger mv. (KP)"/>
          <xsd:enumeration value="Webinar om brugen af KMD SPK"/>
          <xsd:enumeration value="Webinarer om KLIK-opgaver (KP Basis)"/>
          <xsd:enumeration value="Webinarer om KLIK-opgaver (KP)"/>
          <xsd:enumeration value="Webinarer om release 2.0 (KP)"/>
          <xsd:enumeration value="Møder (KP)"/>
          <xsd:enumeration value="Netværksmøder (KP Basis)"/>
          <xsd:enumeration value="Undervisning for systemadministratorer (KP Basis)"/>
          <xsd:enumeration value="Undervisning for superbrugere (KP Basis)"/>
          <xsd:enumeration value="Undervisning for medarbejdere m/ økonomiopgaver (KP Basis)"/>
          <xsd:enumeration value="Undervisning for supportberettigede brugere (KP Basis)"/>
          <xsd:enumeration value="Ændringsforslag og releases (KP)"/>
          <xsd:enumeration value="UDK Pension"/>
          <xsd:enumeration value="Teamvejledninger (KP)"/>
          <xsd:enumeration value="Træningsmiljø (KP)"/>
        </xsd:restriction>
      </xsd:simpleType>
    </xsd:element>
    <xsd:element name="_x002d_" ma:index="3" nillable="true" ma:displayName="-" ma:internalName="_x002d_">
      <xsd:simpleType>
        <xsd:restriction base="dms:Text">
          <xsd:maxLength value="255"/>
        </xsd:restriction>
      </xsd:simpleType>
    </xsd:element>
    <xsd:element name="_x002d__x002d_" ma:index="4" nillable="true" ma:displayName="--" ma:internalName="_x002d__x002d_">
      <xsd:simpleType>
        <xsd:restriction base="dms:Text">
          <xsd:maxLength value="255"/>
        </xsd:restriction>
      </xsd:simpleType>
    </xsd:element>
    <xsd:element name="Sortering" ma:index="5" nillable="true" ma:displayName="Sortering" ma:decimals="0" ma:internalName="Sortering">
      <xsd:simpleType>
        <xsd:restriction base="dms:Number"/>
      </xsd:simpleType>
    </xsd:element>
    <xsd:element name="Download" ma:index="6" nillable="true" ma:displayName="Download" ma:internalName="Download">
      <xsd:simpleType>
        <xsd:restriction base="dms:Text">
          <xsd:maxLength value="255"/>
        </xsd:restriction>
      </xsd:simpleType>
    </xsd:element>
    <xsd:element name="yboy" ma:index="14" nillable="true" ma:displayName="Person eller gruppe" ma:list="UserInfo" ma:internalName="ybo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2d__x002d__x002d_" ma:index="15" ma:displayName="---" ma:internalName="_x002d__x002d__x002d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b57f8-2ccb-4ab0-a5d2-1bfd24bdaa3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3D7040D-9265-4950-BB84-EA3CACF30F56}">
  <ds:schemaRefs>
    <ds:schemaRef ds:uri="http://schemas.microsoft.com/office/infopath/2007/PartnerControls"/>
    <ds:schemaRef ds:uri="http://purl.org/dc/terms/"/>
    <ds:schemaRef ds:uri="http://schemas.microsoft.com/office/2006/metadata/properties"/>
    <ds:schemaRef ds:uri="1ad18e57-1846-4ffb-a171-01e80b4d2f32"/>
    <ds:schemaRef ds:uri="http://www.w3.org/XML/1998/namespace"/>
    <ds:schemaRef ds:uri="http://schemas.microsoft.com/office/2006/documentManagement/types"/>
    <ds:schemaRef ds:uri="http://purl.org/dc/dcmitype/"/>
    <ds:schemaRef ds:uri="http://schemas.openxmlformats.org/package/2006/metadata/core-properties"/>
    <ds:schemaRef ds:uri="3e6cf5d8-9ce4-4652-a6e6-07ace85fe7bc"/>
    <ds:schemaRef ds:uri="http://purl.org/dc/elements/1.1/"/>
  </ds:schemaRefs>
</ds:datastoreItem>
</file>

<file path=customXml/itemProps2.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3.xml><?xml version="1.0" encoding="utf-8"?>
<ds:datastoreItem xmlns:ds="http://schemas.openxmlformats.org/officeDocument/2006/customXml" ds:itemID="{45CB2C89-D1D8-4441-AB3D-7F48F7D864FD}"/>
</file>

<file path=customXml/itemProps4.xml><?xml version="1.0" encoding="utf-8"?>
<ds:datastoreItem xmlns:ds="http://schemas.openxmlformats.org/officeDocument/2006/customXml" ds:itemID="{8C6BCE29-CD62-4626-AA55-16119E3EF45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Default Theme</Template>
  <TotalTime>3713</TotalTime>
  <Words>2716</Words>
  <Application>Microsoft Office PowerPoint</Application>
  <PresentationFormat>Skærmshow (16:9)</PresentationFormat>
  <Paragraphs>400</Paragraphs>
  <Slides>65</Slides>
  <Notes>3</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65</vt:i4>
      </vt:variant>
    </vt:vector>
  </HeadingPairs>
  <TitlesOfParts>
    <vt:vector size="75" baseType="lpstr">
      <vt:lpstr>Arial</vt:lpstr>
      <vt:lpstr>Calibri</vt:lpstr>
      <vt:lpstr>CambriaMath</vt:lpstr>
      <vt:lpstr>Helvetica</vt:lpstr>
      <vt:lpstr>Neue Haas Grotesk Text Pro</vt:lpstr>
      <vt:lpstr>Normal systemskrift</vt:lpstr>
      <vt:lpstr>Source Sans Pro Light</vt:lpstr>
      <vt:lpstr>Trebuchet MS</vt:lpstr>
      <vt:lpstr>Wingdings</vt:lpstr>
      <vt:lpstr>Default Theme</vt:lpstr>
      <vt:lpstr>Statusmøde Uge 47</vt:lpstr>
      <vt:lpstr>Struktur for mødet</vt:lpstr>
      <vt:lpstr>KOMBITs KP-team</vt:lpstr>
      <vt:lpstr>Netcompanys KP-team</vt:lpstr>
      <vt:lpstr>Dagsorden</vt:lpstr>
      <vt:lpstr>Release 4.0</vt:lpstr>
      <vt:lpstr>Tidslinje</vt:lpstr>
      <vt:lpstr>Brevwebinar for systemadministrator</vt:lpstr>
      <vt:lpstr>Tidlig frigivelse af funktionalitet for revurdering</vt:lpstr>
      <vt:lpstr>Revurderingsopgaver</vt:lpstr>
      <vt:lpstr>Beregningsmodulet og prisaftaler (1 af 2)</vt:lpstr>
      <vt:lpstr>Beregningsmodulet og prisaftaler (2 af 2)</vt:lpstr>
      <vt:lpstr>Korrektion: Revurdering ”kører” lige efter midnat</vt:lpstr>
      <vt:lpstr>Sygesikring ‘danmark’ flyttet til ”Træf afgørelse”</vt:lpstr>
      <vt:lpstr>Automatisering af Personligt tillæg</vt:lpstr>
      <vt:lpstr>Demo af: automatisk behandling af personlige tillæg og opsætning i KP</vt:lpstr>
      <vt:lpstr>Release 4.1 13. December 2023</vt:lpstr>
      <vt:lpstr>Oversigt over ny funktionalitet KP release 4.1 - d. 14.12 2023</vt:lpstr>
      <vt:lpstr>Ny funktionalitet</vt:lpstr>
      <vt:lpstr>Ændring af mellemkommunal afregning pr. 1.1.2024 (1 af 2)</vt:lpstr>
      <vt:lpstr>Ændring af mellemkommunal afregning pr. 1.1.2024 (2 af 2)</vt:lpstr>
      <vt:lpstr>Demo af: Opgavekategorier</vt:lpstr>
      <vt:lpstr>Det bliver muligt at sætte opgavekategorier på opgaver fra release 4.1</vt:lpstr>
      <vt:lpstr>PowerPoint-præsentation</vt:lpstr>
      <vt:lpstr>Klik på opret for at oprette de ønskede kategorier.  Du kan med fordel have aftalt med sagsbehandlerne, hvilke kategorier du skal oprette, inden du går i gang.   Du kan altid oprette nye, hvis der bliver behov for det.</vt:lpstr>
      <vt:lpstr>PowerPoint-præsentation</vt:lpstr>
      <vt:lpstr>Ny kolonne og ny knap</vt:lpstr>
      <vt:lpstr>PowerPoint-præsentation</vt:lpstr>
      <vt:lpstr>Der vil nu blive vist en dropdown menu, hvor alle de kategorier, som kommunen har valgt der kan sættes på opgaver.  Vælge den ønskede kategori.  Tryk OK og kategorien er gemt på opgaven.</vt:lpstr>
      <vt:lpstr>Inde i opgaveindbakken vil den valgte kategori blive vist på selve opgaven.</vt:lpstr>
      <vt:lpstr>Oprettelse af opgavepakke på kategori</vt:lpstr>
      <vt:lpstr>Ny valgmulighed i oprettelse af opgavepakker</vt:lpstr>
      <vt:lpstr>Du kan nu vælge, ud fra de kategorier du har oprettet, hvilken kategori du vil have vist i en opgavepakken.</vt:lpstr>
      <vt:lpstr>Opgaveindbakken indeholder nu opgavepakker på kategorier</vt:lpstr>
      <vt:lpstr>PowerPoint-præsentation</vt:lpstr>
      <vt:lpstr>Release 5.0 25. marts 2024</vt:lpstr>
      <vt:lpstr>eFaktura og jeres økonomisystemet</vt:lpstr>
      <vt:lpstr>Kort nyt</vt:lpstr>
      <vt:lpstr>Opgavepakke-workshop Opsamling</vt:lpstr>
      <vt:lpstr>Brugertilfredsheds-undersøgelsen KP, KY og KSD</vt:lpstr>
      <vt:lpstr>PowerPoint-præsentation</vt:lpstr>
      <vt:lpstr>Tips</vt:lpstr>
      <vt:lpstr>Revurderings-, mangler-, afslags- og bevillingsbrev</vt:lpstr>
      <vt:lpstr>Opgavepakke til revurdering af personligt tillæg</vt:lpstr>
      <vt:lpstr>kendte fejl</vt:lpstr>
      <vt:lpstr>Omdøbning af fil ifm. upload på sagen</vt:lpstr>
      <vt:lpstr>Åbning af uploaded ”.msg-fil” (mail)</vt:lpstr>
      <vt:lpstr>Beskeder ved ændring af CPR-nummer</vt:lpstr>
      <vt:lpstr>PowerPoint-præsentation</vt:lpstr>
      <vt:lpstr>Spørgsmål til KOMBIT eller andre kommuner?</vt:lpstr>
      <vt:lpstr>Hvad sker på næste statusmøde?</vt:lpstr>
      <vt:lpstr>Hvad sker på næste statusmøde?</vt:lpstr>
      <vt:lpstr>Følgende er primært henvendt KP-systemansvarlig </vt:lpstr>
      <vt:lpstr>KLIK-opgaver</vt:lpstr>
      <vt:lpstr>KLIK-opgaver KP release 4.1 – d. 14.12 2023</vt:lpstr>
      <vt:lpstr>Ny funktionalitet</vt:lpstr>
      <vt:lpstr>KLIK-opgaver</vt:lpstr>
      <vt:lpstr>KLIK-opgaver KP release 4.0 / 30. oktober</vt:lpstr>
      <vt:lpstr>Release 4.0 – Ny funktionalitet</vt:lpstr>
      <vt:lpstr>KLIK-opgaver</vt:lpstr>
      <vt:lpstr>Status på driften</vt:lpstr>
      <vt:lpstr>Ikke analyserede fejlmeldinger</vt:lpstr>
      <vt:lpstr>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7</cp:revision>
  <dcterms:created xsi:type="dcterms:W3CDTF">2023-05-04T10:03:14Z</dcterms:created>
  <dcterms:modified xsi:type="dcterms:W3CDTF">2023-11-23T13:32:02Z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0x010100D50E607AEC89A64FB01FB1CE00625A5F</vt:lpwstr>
  </property>
  <property fmtid="{D5CDD505-2E9C-101B-9397-08002B2CF9AE}" pid="3" name="_dlc_DocIdItemGuid">
    <vt:lpwstr>8989d7ac-175d-49cd-aa2a-8ab43067d23d</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